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10" r:id="rId3"/>
    <p:sldId id="292" r:id="rId4"/>
    <p:sldId id="300" r:id="rId5"/>
    <p:sldId id="304" r:id="rId6"/>
    <p:sldId id="316" r:id="rId7"/>
    <p:sldId id="302" r:id="rId8"/>
    <p:sldId id="311" r:id="rId9"/>
    <p:sldId id="259" r:id="rId10"/>
    <p:sldId id="260" r:id="rId11"/>
    <p:sldId id="261" r:id="rId12"/>
    <p:sldId id="303" r:id="rId13"/>
    <p:sldId id="262" r:id="rId14"/>
    <p:sldId id="265" r:id="rId15"/>
    <p:sldId id="267" r:id="rId16"/>
    <p:sldId id="294" r:id="rId17"/>
    <p:sldId id="271" r:id="rId18"/>
    <p:sldId id="264" r:id="rId19"/>
    <p:sldId id="317" r:id="rId20"/>
    <p:sldId id="273" r:id="rId21"/>
    <p:sldId id="307" r:id="rId22"/>
    <p:sldId id="313" r:id="rId23"/>
    <p:sldId id="287" r:id="rId24"/>
    <p:sldId id="318" r:id="rId25"/>
    <p:sldId id="290" r:id="rId26"/>
    <p:sldId id="314" r:id="rId27"/>
    <p:sldId id="291" r:id="rId28"/>
    <p:sldId id="274" r:id="rId29"/>
    <p:sldId id="320" r:id="rId3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3" autoAdjust="0"/>
    <p:restoredTop sz="73190" autoAdjust="0"/>
  </p:normalViewPr>
  <p:slideViewPr>
    <p:cSldViewPr>
      <p:cViewPr>
        <p:scale>
          <a:sx n="84" d="100"/>
          <a:sy n="84" d="100"/>
        </p:scale>
        <p:origin x="-750" y="-7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1974" y="-10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57657C-15BD-4C66-B9F3-E723A51D487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3F59870-4A61-45D8-970E-8A90E005539B}">
      <dgm:prSet phldrT="[Text]"/>
      <dgm:spPr/>
      <dgm:t>
        <a:bodyPr/>
        <a:lstStyle/>
        <a:p>
          <a:r>
            <a:rPr lang="en-US" dirty="0" smtClean="0"/>
            <a:t>Acquire</a:t>
          </a:r>
          <a:endParaRPr lang="en-US" dirty="0"/>
        </a:p>
      </dgm:t>
    </dgm:pt>
    <dgm:pt modelId="{18E4B3DA-7843-412F-A120-16E8120E5A11}" type="parTrans" cxnId="{568903B9-19D9-4175-9D84-73D77CB2C879}">
      <dgm:prSet/>
      <dgm:spPr/>
      <dgm:t>
        <a:bodyPr/>
        <a:lstStyle/>
        <a:p>
          <a:endParaRPr lang="en-US"/>
        </a:p>
      </dgm:t>
    </dgm:pt>
    <dgm:pt modelId="{DF65DE88-2AC5-4076-B081-FF628E4E002C}" type="sibTrans" cxnId="{568903B9-19D9-4175-9D84-73D77CB2C879}">
      <dgm:prSet/>
      <dgm:spPr/>
      <dgm:t>
        <a:bodyPr/>
        <a:lstStyle/>
        <a:p>
          <a:endParaRPr lang="en-US"/>
        </a:p>
      </dgm:t>
    </dgm:pt>
    <dgm:pt modelId="{E02E9643-7FA5-4D42-8AD8-7B6AFC4E78FF}">
      <dgm:prSet phldrT="[Text]"/>
      <dgm:spPr/>
      <dgm:t>
        <a:bodyPr/>
        <a:lstStyle/>
        <a:p>
          <a:r>
            <a:rPr lang="en-US" dirty="0" smtClean="0"/>
            <a:t>Describe</a:t>
          </a:r>
          <a:endParaRPr lang="en-US" dirty="0"/>
        </a:p>
      </dgm:t>
    </dgm:pt>
    <dgm:pt modelId="{ACEC5849-7CD2-4404-93B2-675042CE4172}" type="parTrans" cxnId="{65A50AAB-A312-4C64-8703-5725DF13F002}">
      <dgm:prSet/>
      <dgm:spPr/>
      <dgm:t>
        <a:bodyPr/>
        <a:lstStyle/>
        <a:p>
          <a:endParaRPr lang="en-US"/>
        </a:p>
      </dgm:t>
    </dgm:pt>
    <dgm:pt modelId="{F315FEA9-A38C-4361-9026-6F02721EF0ED}" type="sibTrans" cxnId="{65A50AAB-A312-4C64-8703-5725DF13F002}">
      <dgm:prSet/>
      <dgm:spPr/>
      <dgm:t>
        <a:bodyPr/>
        <a:lstStyle/>
        <a:p>
          <a:endParaRPr lang="en-US"/>
        </a:p>
      </dgm:t>
    </dgm:pt>
    <dgm:pt modelId="{3D42D481-E7F2-4C01-823F-B998BE9E7D10}">
      <dgm:prSet phldrT="[Text]"/>
      <dgm:spPr/>
      <dgm:t>
        <a:bodyPr/>
        <a:lstStyle/>
        <a:p>
          <a:r>
            <a:rPr lang="en-US" dirty="0" smtClean="0"/>
            <a:t>Shelve</a:t>
          </a:r>
        </a:p>
      </dgm:t>
    </dgm:pt>
    <dgm:pt modelId="{6F2D6124-7C92-4278-BF50-721E43EF139D}" type="parTrans" cxnId="{D36737B7-67FE-4132-82E6-5747FC2A0711}">
      <dgm:prSet/>
      <dgm:spPr/>
      <dgm:t>
        <a:bodyPr/>
        <a:lstStyle/>
        <a:p>
          <a:endParaRPr lang="en-US"/>
        </a:p>
      </dgm:t>
    </dgm:pt>
    <dgm:pt modelId="{EA1EF49E-20C0-4942-9462-CEE30F77DD6D}" type="sibTrans" cxnId="{D36737B7-67FE-4132-82E6-5747FC2A0711}">
      <dgm:prSet/>
      <dgm:spPr/>
      <dgm:t>
        <a:bodyPr/>
        <a:lstStyle/>
        <a:p>
          <a:endParaRPr lang="en-US"/>
        </a:p>
      </dgm:t>
    </dgm:pt>
    <dgm:pt modelId="{222375C3-D35F-4498-BBF1-C69C07C3E34C}" type="pres">
      <dgm:prSet presAssocID="{7057657C-15BD-4C66-B9F3-E723A51D487F}" presName="CompostProcess" presStyleCnt="0">
        <dgm:presLayoutVars>
          <dgm:dir/>
          <dgm:resizeHandles val="exact"/>
        </dgm:presLayoutVars>
      </dgm:prSet>
      <dgm:spPr/>
    </dgm:pt>
    <dgm:pt modelId="{8E0B70B9-16D1-4064-AAE9-B319CF950CA5}" type="pres">
      <dgm:prSet presAssocID="{7057657C-15BD-4C66-B9F3-E723A51D487F}" presName="arrow" presStyleLbl="bgShp" presStyleIdx="0" presStyleCnt="1"/>
      <dgm:spPr/>
    </dgm:pt>
    <dgm:pt modelId="{7255E073-DFA5-40D1-8F37-DE455B83965F}" type="pres">
      <dgm:prSet presAssocID="{7057657C-15BD-4C66-B9F3-E723A51D487F}" presName="linearProcess" presStyleCnt="0"/>
      <dgm:spPr/>
    </dgm:pt>
    <dgm:pt modelId="{52D3685C-9292-4204-A13D-C8172EE426DA}" type="pres">
      <dgm:prSet presAssocID="{03F59870-4A61-45D8-970E-8A90E005539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A6E68-4F60-4122-9DB4-6BC1B817FCB4}" type="pres">
      <dgm:prSet presAssocID="{DF65DE88-2AC5-4076-B081-FF628E4E002C}" presName="sibTrans" presStyleCnt="0"/>
      <dgm:spPr/>
    </dgm:pt>
    <dgm:pt modelId="{AB87EA3E-22CB-45D8-94F0-F4A9D48F8F01}" type="pres">
      <dgm:prSet presAssocID="{E02E9643-7FA5-4D42-8AD8-7B6AFC4E78F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2886A-0DEB-4863-B966-97EFA34A5D6B}" type="pres">
      <dgm:prSet presAssocID="{F315FEA9-A38C-4361-9026-6F02721EF0ED}" presName="sibTrans" presStyleCnt="0"/>
      <dgm:spPr/>
    </dgm:pt>
    <dgm:pt modelId="{AEFEE37B-4BA0-492F-AF60-F3F013B4DF3D}" type="pres">
      <dgm:prSet presAssocID="{3D42D481-E7F2-4C01-823F-B998BE9E7D1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6737B7-67FE-4132-82E6-5747FC2A0711}" srcId="{7057657C-15BD-4C66-B9F3-E723A51D487F}" destId="{3D42D481-E7F2-4C01-823F-B998BE9E7D10}" srcOrd="2" destOrd="0" parTransId="{6F2D6124-7C92-4278-BF50-721E43EF139D}" sibTransId="{EA1EF49E-20C0-4942-9462-CEE30F77DD6D}"/>
    <dgm:cxn modelId="{65A50AAB-A312-4C64-8703-5725DF13F002}" srcId="{7057657C-15BD-4C66-B9F3-E723A51D487F}" destId="{E02E9643-7FA5-4D42-8AD8-7B6AFC4E78FF}" srcOrd="1" destOrd="0" parTransId="{ACEC5849-7CD2-4404-93B2-675042CE4172}" sibTransId="{F315FEA9-A38C-4361-9026-6F02721EF0ED}"/>
    <dgm:cxn modelId="{C769B90E-5887-4353-833B-5B5F256C8237}" type="presOf" srcId="{03F59870-4A61-45D8-970E-8A90E005539B}" destId="{52D3685C-9292-4204-A13D-C8172EE426DA}" srcOrd="0" destOrd="0" presId="urn:microsoft.com/office/officeart/2005/8/layout/hProcess9"/>
    <dgm:cxn modelId="{90E5D683-DF43-411E-AAF2-D90F6C106ED2}" type="presOf" srcId="{7057657C-15BD-4C66-B9F3-E723A51D487F}" destId="{222375C3-D35F-4498-BBF1-C69C07C3E34C}" srcOrd="0" destOrd="0" presId="urn:microsoft.com/office/officeart/2005/8/layout/hProcess9"/>
    <dgm:cxn modelId="{A9AEE821-1975-4283-A617-B47034AAE71C}" type="presOf" srcId="{E02E9643-7FA5-4D42-8AD8-7B6AFC4E78FF}" destId="{AB87EA3E-22CB-45D8-94F0-F4A9D48F8F01}" srcOrd="0" destOrd="0" presId="urn:microsoft.com/office/officeart/2005/8/layout/hProcess9"/>
    <dgm:cxn modelId="{568903B9-19D9-4175-9D84-73D77CB2C879}" srcId="{7057657C-15BD-4C66-B9F3-E723A51D487F}" destId="{03F59870-4A61-45D8-970E-8A90E005539B}" srcOrd="0" destOrd="0" parTransId="{18E4B3DA-7843-412F-A120-16E8120E5A11}" sibTransId="{DF65DE88-2AC5-4076-B081-FF628E4E002C}"/>
    <dgm:cxn modelId="{F9E80072-8A35-48A3-943C-7294D972DFC8}" type="presOf" srcId="{3D42D481-E7F2-4C01-823F-B998BE9E7D10}" destId="{AEFEE37B-4BA0-492F-AF60-F3F013B4DF3D}" srcOrd="0" destOrd="0" presId="urn:microsoft.com/office/officeart/2005/8/layout/hProcess9"/>
    <dgm:cxn modelId="{DB2C2CF3-851D-466B-8BDF-991BF8F61E4A}" type="presParOf" srcId="{222375C3-D35F-4498-BBF1-C69C07C3E34C}" destId="{8E0B70B9-16D1-4064-AAE9-B319CF950CA5}" srcOrd="0" destOrd="0" presId="urn:microsoft.com/office/officeart/2005/8/layout/hProcess9"/>
    <dgm:cxn modelId="{D0B99254-B6D9-42BA-AB7A-63C7B6368150}" type="presParOf" srcId="{222375C3-D35F-4498-BBF1-C69C07C3E34C}" destId="{7255E073-DFA5-40D1-8F37-DE455B83965F}" srcOrd="1" destOrd="0" presId="urn:microsoft.com/office/officeart/2005/8/layout/hProcess9"/>
    <dgm:cxn modelId="{EE938C43-A94B-4ACC-B6FB-6FE04957567A}" type="presParOf" srcId="{7255E073-DFA5-40D1-8F37-DE455B83965F}" destId="{52D3685C-9292-4204-A13D-C8172EE426DA}" srcOrd="0" destOrd="0" presId="urn:microsoft.com/office/officeart/2005/8/layout/hProcess9"/>
    <dgm:cxn modelId="{3E86198B-1C7E-4BB5-984E-402C9D56895C}" type="presParOf" srcId="{7255E073-DFA5-40D1-8F37-DE455B83965F}" destId="{E81A6E68-4F60-4122-9DB4-6BC1B817FCB4}" srcOrd="1" destOrd="0" presId="urn:microsoft.com/office/officeart/2005/8/layout/hProcess9"/>
    <dgm:cxn modelId="{71476E03-7956-4E3C-9B9F-5B4C70C142EA}" type="presParOf" srcId="{7255E073-DFA5-40D1-8F37-DE455B83965F}" destId="{AB87EA3E-22CB-45D8-94F0-F4A9D48F8F01}" srcOrd="2" destOrd="0" presId="urn:microsoft.com/office/officeart/2005/8/layout/hProcess9"/>
    <dgm:cxn modelId="{4F77539B-3772-447F-8775-41E1EA245A28}" type="presParOf" srcId="{7255E073-DFA5-40D1-8F37-DE455B83965F}" destId="{A862886A-0DEB-4863-B966-97EFA34A5D6B}" srcOrd="3" destOrd="0" presId="urn:microsoft.com/office/officeart/2005/8/layout/hProcess9"/>
    <dgm:cxn modelId="{0BA7A0BE-91A4-4094-A051-741701EFC6F2}" type="presParOf" srcId="{7255E073-DFA5-40D1-8F37-DE455B83965F}" destId="{AEFEE37B-4BA0-492F-AF60-F3F013B4DF3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5AFC34-5C56-40EC-B432-016ADCF7C0FD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3E6E36-05F8-4F63-91E4-495C85162AD9}">
      <dgm:prSet phldrT="[Text]"/>
      <dgm:spPr/>
      <dgm:t>
        <a:bodyPr/>
        <a:lstStyle/>
        <a:p>
          <a:r>
            <a:rPr lang="en-US" dirty="0" smtClean="0"/>
            <a:t>Head of Technical Services</a:t>
          </a:r>
          <a:endParaRPr lang="en-US" dirty="0"/>
        </a:p>
      </dgm:t>
    </dgm:pt>
    <dgm:pt modelId="{58A9C8C7-5985-4A0C-BD33-4E1B1750AC29}" type="parTrans" cxnId="{3898D430-DC92-4292-A89E-E5C7F76477A8}">
      <dgm:prSet/>
      <dgm:spPr>
        <a:ln w="76200">
          <a:headEnd type="none" w="med" len="med"/>
          <a:tailEnd type="triangle" w="med" len="med"/>
        </a:ln>
      </dgm:spPr>
      <dgm:t>
        <a:bodyPr/>
        <a:lstStyle/>
        <a:p>
          <a:endParaRPr lang="en-US"/>
        </a:p>
      </dgm:t>
    </dgm:pt>
    <dgm:pt modelId="{1D9056C1-DC32-4393-BA60-6A11A84811A7}" type="sibTrans" cxnId="{3898D430-DC92-4292-A89E-E5C7F76477A8}">
      <dgm:prSet/>
      <dgm:spPr/>
      <dgm:t>
        <a:bodyPr/>
        <a:lstStyle/>
        <a:p>
          <a:endParaRPr lang="en-US"/>
        </a:p>
      </dgm:t>
    </dgm:pt>
    <dgm:pt modelId="{9652328D-03BA-42A4-96FD-547487DDBB47}">
      <dgm:prSet phldrT="[Text]"/>
      <dgm:spPr/>
      <dgm:t>
        <a:bodyPr/>
        <a:lstStyle/>
        <a:p>
          <a:r>
            <a:rPr lang="en-US" dirty="0" smtClean="0"/>
            <a:t>Head of Acquisitions/Serials</a:t>
          </a:r>
          <a:endParaRPr lang="en-US" dirty="0"/>
        </a:p>
      </dgm:t>
    </dgm:pt>
    <dgm:pt modelId="{185A7C3C-E8B0-4D0E-A650-EE721FD2695A}" type="parTrans" cxnId="{049EAD2C-0083-406A-A52E-5CFDEDB352F7}">
      <dgm:prSet/>
      <dgm:spPr>
        <a:ln w="76200">
          <a:headEnd type="none" w="med" len="med"/>
          <a:tailEnd type="triangle" w="med" len="med"/>
        </a:ln>
      </dgm:spPr>
      <dgm:t>
        <a:bodyPr/>
        <a:lstStyle/>
        <a:p>
          <a:endParaRPr lang="en-US"/>
        </a:p>
      </dgm:t>
    </dgm:pt>
    <dgm:pt modelId="{20404FE7-6F1C-4AE0-A7CE-0BDA8E61332E}" type="sibTrans" cxnId="{049EAD2C-0083-406A-A52E-5CFDEDB352F7}">
      <dgm:prSet/>
      <dgm:spPr/>
      <dgm:t>
        <a:bodyPr/>
        <a:lstStyle/>
        <a:p>
          <a:endParaRPr lang="en-US"/>
        </a:p>
      </dgm:t>
    </dgm:pt>
    <dgm:pt modelId="{E638AB42-7805-42AB-B170-969DD319E781}">
      <dgm:prSet phldrT="[Text]"/>
      <dgm:spPr/>
      <dgm:t>
        <a:bodyPr/>
        <a:lstStyle/>
        <a:p>
          <a:r>
            <a:rPr lang="en-US" dirty="0" smtClean="0"/>
            <a:t>Head of Cataloging/Serials</a:t>
          </a:r>
          <a:endParaRPr lang="en-US" dirty="0"/>
        </a:p>
      </dgm:t>
    </dgm:pt>
    <dgm:pt modelId="{8CBE60D6-4631-4C4D-91DE-123C7E1D9EB9}" type="parTrans" cxnId="{3CD6AF7D-119D-46A8-A1BB-5EA357659649}">
      <dgm:prSet/>
      <dgm:spPr>
        <a:ln w="76200">
          <a:headEnd type="none" w="med" len="med"/>
          <a:tailEnd type="triangle" w="med" len="med"/>
        </a:ln>
      </dgm:spPr>
      <dgm:t>
        <a:bodyPr/>
        <a:lstStyle/>
        <a:p>
          <a:endParaRPr lang="en-US"/>
        </a:p>
      </dgm:t>
    </dgm:pt>
    <dgm:pt modelId="{1ACBD239-8C04-4191-AA88-689A7D5ED112}" type="sibTrans" cxnId="{3CD6AF7D-119D-46A8-A1BB-5EA357659649}">
      <dgm:prSet/>
      <dgm:spPr/>
      <dgm:t>
        <a:bodyPr/>
        <a:lstStyle/>
        <a:p>
          <a:endParaRPr lang="en-US"/>
        </a:p>
      </dgm:t>
    </dgm:pt>
    <dgm:pt modelId="{49037F5C-DA4B-4957-88DF-BDB7CCE91B26}">
      <dgm:prSet phldrT="[Text]"/>
      <dgm:spPr/>
      <dgm:t>
        <a:bodyPr/>
        <a:lstStyle/>
        <a:p>
          <a:r>
            <a:rPr lang="en-US" dirty="0" smtClean="0"/>
            <a:t>Head of Library Systems/ILS/Automation</a:t>
          </a:r>
          <a:endParaRPr lang="en-US" dirty="0"/>
        </a:p>
      </dgm:t>
    </dgm:pt>
    <dgm:pt modelId="{B178AEC9-9202-4B7E-81A7-DF16F544237F}" type="parTrans" cxnId="{07B71176-CE54-4558-8B47-BB2DABC51CC1}">
      <dgm:prSet/>
      <dgm:spPr>
        <a:ln w="76200">
          <a:headEnd type="none" w="med" len="med"/>
          <a:tailEnd type="triangle" w="med" len="med"/>
        </a:ln>
      </dgm:spPr>
      <dgm:t>
        <a:bodyPr/>
        <a:lstStyle/>
        <a:p>
          <a:endParaRPr lang="en-US"/>
        </a:p>
      </dgm:t>
    </dgm:pt>
    <dgm:pt modelId="{1B38F9C6-B98B-4F39-B43D-40C998D6C6C0}" type="sibTrans" cxnId="{07B71176-CE54-4558-8B47-BB2DABC51CC1}">
      <dgm:prSet/>
      <dgm:spPr/>
      <dgm:t>
        <a:bodyPr/>
        <a:lstStyle/>
        <a:p>
          <a:endParaRPr lang="en-US"/>
        </a:p>
      </dgm:t>
    </dgm:pt>
    <dgm:pt modelId="{D7829FF7-A0A1-4837-A8D5-0D16E79BBCD4}">
      <dgm:prSet/>
      <dgm:spPr/>
      <dgm:t>
        <a:bodyPr/>
        <a:lstStyle/>
        <a:p>
          <a:r>
            <a:rPr lang="en-US" dirty="0" smtClean="0"/>
            <a:t>Library Director</a:t>
          </a:r>
          <a:endParaRPr lang="en-US" dirty="0"/>
        </a:p>
      </dgm:t>
    </dgm:pt>
    <dgm:pt modelId="{A63B2D37-5818-4311-A695-28545732702C}" type="sibTrans" cxnId="{FC4D549E-B86E-42CB-B944-9173B38ECB1C}">
      <dgm:prSet/>
      <dgm:spPr/>
      <dgm:t>
        <a:bodyPr/>
        <a:lstStyle/>
        <a:p>
          <a:endParaRPr lang="en-US"/>
        </a:p>
      </dgm:t>
    </dgm:pt>
    <dgm:pt modelId="{D5E84167-C36D-4ABA-8112-0E260A51A695}" type="parTrans" cxnId="{FC4D549E-B86E-42CB-B944-9173B38ECB1C}">
      <dgm:prSet/>
      <dgm:spPr/>
      <dgm:t>
        <a:bodyPr/>
        <a:lstStyle/>
        <a:p>
          <a:endParaRPr lang="en-US"/>
        </a:p>
      </dgm:t>
    </dgm:pt>
    <dgm:pt modelId="{B4B1974A-6ACC-4024-85EC-27B15C25DAA3}" type="pres">
      <dgm:prSet presAssocID="{DE5AFC34-5C56-40EC-B432-016ADCF7C0F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0C108C-8331-4366-AB00-C6BF3EAFE8E3}" type="pres">
      <dgm:prSet presAssocID="{DE5AFC34-5C56-40EC-B432-016ADCF7C0FD}" presName="hierFlow" presStyleCnt="0"/>
      <dgm:spPr/>
    </dgm:pt>
    <dgm:pt modelId="{BCE49011-31F4-4CD9-9370-F4FB07038288}" type="pres">
      <dgm:prSet presAssocID="{DE5AFC34-5C56-40EC-B432-016ADCF7C0F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DE24D2B-6944-4D0D-B13C-491FD773B57C}" type="pres">
      <dgm:prSet presAssocID="{D7829FF7-A0A1-4837-A8D5-0D16E79BBCD4}" presName="Name14" presStyleCnt="0"/>
      <dgm:spPr/>
    </dgm:pt>
    <dgm:pt modelId="{531AE334-0514-400C-9F25-B6FE42CCC88E}" type="pres">
      <dgm:prSet presAssocID="{D7829FF7-A0A1-4837-A8D5-0D16E79BBCD4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61AB30-C08F-4B29-9DBB-F8AF5FFE6FA8}" type="pres">
      <dgm:prSet presAssocID="{D7829FF7-A0A1-4837-A8D5-0D16E79BBCD4}" presName="hierChild2" presStyleCnt="0"/>
      <dgm:spPr/>
    </dgm:pt>
    <dgm:pt modelId="{B9A301E7-C01E-41E9-B38C-48D1D19AEDE7}" type="pres">
      <dgm:prSet presAssocID="{58A9C8C7-5985-4A0C-BD33-4E1B1750AC29}" presName="Name19" presStyleLbl="parChTrans1D2" presStyleIdx="0" presStyleCnt="1"/>
      <dgm:spPr/>
      <dgm:t>
        <a:bodyPr/>
        <a:lstStyle/>
        <a:p>
          <a:endParaRPr lang="en-US"/>
        </a:p>
      </dgm:t>
    </dgm:pt>
    <dgm:pt modelId="{2908AC55-1755-463A-ACE7-9EF82630057D}" type="pres">
      <dgm:prSet presAssocID="{713E6E36-05F8-4F63-91E4-495C85162AD9}" presName="Name21" presStyleCnt="0"/>
      <dgm:spPr/>
    </dgm:pt>
    <dgm:pt modelId="{205DBA0A-6C25-485B-B9C8-02536CC32CC8}" type="pres">
      <dgm:prSet presAssocID="{713E6E36-05F8-4F63-91E4-495C85162AD9}" presName="level2Shape" presStyleLbl="node2" presStyleIdx="0" presStyleCnt="1"/>
      <dgm:spPr/>
      <dgm:t>
        <a:bodyPr/>
        <a:lstStyle/>
        <a:p>
          <a:endParaRPr lang="en-US"/>
        </a:p>
      </dgm:t>
    </dgm:pt>
    <dgm:pt modelId="{F5688300-9272-4CB2-B0E9-4D51A815A724}" type="pres">
      <dgm:prSet presAssocID="{713E6E36-05F8-4F63-91E4-495C85162AD9}" presName="hierChild3" presStyleCnt="0"/>
      <dgm:spPr/>
    </dgm:pt>
    <dgm:pt modelId="{40B4EF80-1320-4067-AAC3-B7648CDCFE2F}" type="pres">
      <dgm:prSet presAssocID="{185A7C3C-E8B0-4D0E-A650-EE721FD2695A}" presName="Name19" presStyleLbl="parChTrans1D3" presStyleIdx="0" presStyleCnt="3"/>
      <dgm:spPr/>
      <dgm:t>
        <a:bodyPr/>
        <a:lstStyle/>
        <a:p>
          <a:endParaRPr lang="en-US"/>
        </a:p>
      </dgm:t>
    </dgm:pt>
    <dgm:pt modelId="{1F1825EB-4F98-4EA9-9C1A-F9D3BC845528}" type="pres">
      <dgm:prSet presAssocID="{9652328D-03BA-42A4-96FD-547487DDBB47}" presName="Name21" presStyleCnt="0"/>
      <dgm:spPr/>
    </dgm:pt>
    <dgm:pt modelId="{D53E264E-49FB-4E42-A419-95BFF049291C}" type="pres">
      <dgm:prSet presAssocID="{9652328D-03BA-42A4-96FD-547487DDBB47}" presName="level2Shape" presStyleLbl="node3" presStyleIdx="0" presStyleCnt="3"/>
      <dgm:spPr/>
      <dgm:t>
        <a:bodyPr/>
        <a:lstStyle/>
        <a:p>
          <a:endParaRPr lang="en-US"/>
        </a:p>
      </dgm:t>
    </dgm:pt>
    <dgm:pt modelId="{3AC1FAB7-EBC1-47DF-B308-780F417145F9}" type="pres">
      <dgm:prSet presAssocID="{9652328D-03BA-42A4-96FD-547487DDBB47}" presName="hierChild3" presStyleCnt="0"/>
      <dgm:spPr/>
    </dgm:pt>
    <dgm:pt modelId="{E6BB8283-3F9A-48D9-9C98-9E3F6C435DBE}" type="pres">
      <dgm:prSet presAssocID="{8CBE60D6-4631-4C4D-91DE-123C7E1D9EB9}" presName="Name19" presStyleLbl="parChTrans1D3" presStyleIdx="1" presStyleCnt="3"/>
      <dgm:spPr/>
      <dgm:t>
        <a:bodyPr/>
        <a:lstStyle/>
        <a:p>
          <a:endParaRPr lang="en-US"/>
        </a:p>
      </dgm:t>
    </dgm:pt>
    <dgm:pt modelId="{027EA534-D22F-4120-A84B-1BD24B83AB98}" type="pres">
      <dgm:prSet presAssocID="{E638AB42-7805-42AB-B170-969DD319E781}" presName="Name21" presStyleCnt="0"/>
      <dgm:spPr/>
    </dgm:pt>
    <dgm:pt modelId="{9E17103D-C205-43F2-B636-7FD3EFCDBF2F}" type="pres">
      <dgm:prSet presAssocID="{E638AB42-7805-42AB-B170-969DD319E781}" presName="level2Shape" presStyleLbl="node3" presStyleIdx="1" presStyleCnt="3"/>
      <dgm:spPr/>
      <dgm:t>
        <a:bodyPr/>
        <a:lstStyle/>
        <a:p>
          <a:endParaRPr lang="en-US"/>
        </a:p>
      </dgm:t>
    </dgm:pt>
    <dgm:pt modelId="{166DA49A-5BC7-44CD-8F30-ED851475CDBC}" type="pres">
      <dgm:prSet presAssocID="{E638AB42-7805-42AB-B170-969DD319E781}" presName="hierChild3" presStyleCnt="0"/>
      <dgm:spPr/>
    </dgm:pt>
    <dgm:pt modelId="{6E3D3845-8683-459F-958E-3F0B2FAC93C8}" type="pres">
      <dgm:prSet presAssocID="{B178AEC9-9202-4B7E-81A7-DF16F544237F}" presName="Name19" presStyleLbl="parChTrans1D3" presStyleIdx="2" presStyleCnt="3"/>
      <dgm:spPr/>
      <dgm:t>
        <a:bodyPr/>
        <a:lstStyle/>
        <a:p>
          <a:endParaRPr lang="en-US"/>
        </a:p>
      </dgm:t>
    </dgm:pt>
    <dgm:pt modelId="{B4902C79-2F9C-477D-B5FF-8174C52D0EB0}" type="pres">
      <dgm:prSet presAssocID="{49037F5C-DA4B-4957-88DF-BDB7CCE91B26}" presName="Name21" presStyleCnt="0"/>
      <dgm:spPr/>
    </dgm:pt>
    <dgm:pt modelId="{2EE66249-878A-471B-A8F4-2D5C63DE0077}" type="pres">
      <dgm:prSet presAssocID="{49037F5C-DA4B-4957-88DF-BDB7CCE91B26}" presName="level2Shape" presStyleLbl="node3" presStyleIdx="2" presStyleCnt="3"/>
      <dgm:spPr/>
      <dgm:t>
        <a:bodyPr/>
        <a:lstStyle/>
        <a:p>
          <a:endParaRPr lang="en-US"/>
        </a:p>
      </dgm:t>
    </dgm:pt>
    <dgm:pt modelId="{FBF57CF4-461F-43E8-8439-F757E4BB9E50}" type="pres">
      <dgm:prSet presAssocID="{49037F5C-DA4B-4957-88DF-BDB7CCE91B26}" presName="hierChild3" presStyleCnt="0"/>
      <dgm:spPr/>
    </dgm:pt>
    <dgm:pt modelId="{352EE675-7A4F-419F-BFDB-0064754E57CB}" type="pres">
      <dgm:prSet presAssocID="{DE5AFC34-5C56-40EC-B432-016ADCF7C0FD}" presName="bgShapesFlow" presStyleCnt="0"/>
      <dgm:spPr/>
    </dgm:pt>
  </dgm:ptLst>
  <dgm:cxnLst>
    <dgm:cxn modelId="{2A335909-9537-4222-A6FC-620C5EB1CF4C}" type="presOf" srcId="{8CBE60D6-4631-4C4D-91DE-123C7E1D9EB9}" destId="{E6BB8283-3F9A-48D9-9C98-9E3F6C435DBE}" srcOrd="0" destOrd="0" presId="urn:microsoft.com/office/officeart/2005/8/layout/hierarchy6"/>
    <dgm:cxn modelId="{FC4D549E-B86E-42CB-B944-9173B38ECB1C}" srcId="{DE5AFC34-5C56-40EC-B432-016ADCF7C0FD}" destId="{D7829FF7-A0A1-4837-A8D5-0D16E79BBCD4}" srcOrd="0" destOrd="0" parTransId="{D5E84167-C36D-4ABA-8112-0E260A51A695}" sibTransId="{A63B2D37-5818-4311-A695-28545732702C}"/>
    <dgm:cxn modelId="{CA2CF886-B6AC-47E4-A5E1-76E89EDFBEF9}" type="presOf" srcId="{185A7C3C-E8B0-4D0E-A650-EE721FD2695A}" destId="{40B4EF80-1320-4067-AAC3-B7648CDCFE2F}" srcOrd="0" destOrd="0" presId="urn:microsoft.com/office/officeart/2005/8/layout/hierarchy6"/>
    <dgm:cxn modelId="{7AB61835-D73D-4EBA-8DCE-05555BB2DC68}" type="presOf" srcId="{58A9C8C7-5985-4A0C-BD33-4E1B1750AC29}" destId="{B9A301E7-C01E-41E9-B38C-48D1D19AEDE7}" srcOrd="0" destOrd="0" presId="urn:microsoft.com/office/officeart/2005/8/layout/hierarchy6"/>
    <dgm:cxn modelId="{5DF5C88C-CA0B-4222-A366-2F8C3869E074}" type="presOf" srcId="{B178AEC9-9202-4B7E-81A7-DF16F544237F}" destId="{6E3D3845-8683-459F-958E-3F0B2FAC93C8}" srcOrd="0" destOrd="0" presId="urn:microsoft.com/office/officeart/2005/8/layout/hierarchy6"/>
    <dgm:cxn modelId="{3CD6AF7D-119D-46A8-A1BB-5EA357659649}" srcId="{713E6E36-05F8-4F63-91E4-495C85162AD9}" destId="{E638AB42-7805-42AB-B170-969DD319E781}" srcOrd="1" destOrd="0" parTransId="{8CBE60D6-4631-4C4D-91DE-123C7E1D9EB9}" sibTransId="{1ACBD239-8C04-4191-AA88-689A7D5ED112}"/>
    <dgm:cxn modelId="{95756AB8-249F-4286-9631-C22CA32B37CF}" type="presOf" srcId="{713E6E36-05F8-4F63-91E4-495C85162AD9}" destId="{205DBA0A-6C25-485B-B9C8-02536CC32CC8}" srcOrd="0" destOrd="0" presId="urn:microsoft.com/office/officeart/2005/8/layout/hierarchy6"/>
    <dgm:cxn modelId="{07B71176-CE54-4558-8B47-BB2DABC51CC1}" srcId="{713E6E36-05F8-4F63-91E4-495C85162AD9}" destId="{49037F5C-DA4B-4957-88DF-BDB7CCE91B26}" srcOrd="2" destOrd="0" parTransId="{B178AEC9-9202-4B7E-81A7-DF16F544237F}" sibTransId="{1B38F9C6-B98B-4F39-B43D-40C998D6C6C0}"/>
    <dgm:cxn modelId="{12D7B290-FE91-4F02-A8D0-2D09F59A2A39}" type="presOf" srcId="{9652328D-03BA-42A4-96FD-547487DDBB47}" destId="{D53E264E-49FB-4E42-A419-95BFF049291C}" srcOrd="0" destOrd="0" presId="urn:microsoft.com/office/officeart/2005/8/layout/hierarchy6"/>
    <dgm:cxn modelId="{F0009DF6-8953-4702-8FDD-FD90E181B0E6}" type="presOf" srcId="{D7829FF7-A0A1-4837-A8D5-0D16E79BBCD4}" destId="{531AE334-0514-400C-9F25-B6FE42CCC88E}" srcOrd="0" destOrd="0" presId="urn:microsoft.com/office/officeart/2005/8/layout/hierarchy6"/>
    <dgm:cxn modelId="{1F598AD0-C125-4AA8-9F24-937D61A43040}" type="presOf" srcId="{49037F5C-DA4B-4957-88DF-BDB7CCE91B26}" destId="{2EE66249-878A-471B-A8F4-2D5C63DE0077}" srcOrd="0" destOrd="0" presId="urn:microsoft.com/office/officeart/2005/8/layout/hierarchy6"/>
    <dgm:cxn modelId="{049EAD2C-0083-406A-A52E-5CFDEDB352F7}" srcId="{713E6E36-05F8-4F63-91E4-495C85162AD9}" destId="{9652328D-03BA-42A4-96FD-547487DDBB47}" srcOrd="0" destOrd="0" parTransId="{185A7C3C-E8B0-4D0E-A650-EE721FD2695A}" sibTransId="{20404FE7-6F1C-4AE0-A7CE-0BDA8E61332E}"/>
    <dgm:cxn modelId="{68C308ED-CFF1-4EEB-ACD1-BCB005BFABDC}" type="presOf" srcId="{E638AB42-7805-42AB-B170-969DD319E781}" destId="{9E17103D-C205-43F2-B636-7FD3EFCDBF2F}" srcOrd="0" destOrd="0" presId="urn:microsoft.com/office/officeart/2005/8/layout/hierarchy6"/>
    <dgm:cxn modelId="{9F8BBB38-E905-481D-8A32-EA26075AD66B}" type="presOf" srcId="{DE5AFC34-5C56-40EC-B432-016ADCF7C0FD}" destId="{B4B1974A-6ACC-4024-85EC-27B15C25DAA3}" srcOrd="0" destOrd="0" presId="urn:microsoft.com/office/officeart/2005/8/layout/hierarchy6"/>
    <dgm:cxn modelId="{3898D430-DC92-4292-A89E-E5C7F76477A8}" srcId="{D7829FF7-A0A1-4837-A8D5-0D16E79BBCD4}" destId="{713E6E36-05F8-4F63-91E4-495C85162AD9}" srcOrd="0" destOrd="0" parTransId="{58A9C8C7-5985-4A0C-BD33-4E1B1750AC29}" sibTransId="{1D9056C1-DC32-4393-BA60-6A11A84811A7}"/>
    <dgm:cxn modelId="{BAE91049-3AE1-4303-8412-B47976F47CE6}" type="presParOf" srcId="{B4B1974A-6ACC-4024-85EC-27B15C25DAA3}" destId="{BD0C108C-8331-4366-AB00-C6BF3EAFE8E3}" srcOrd="0" destOrd="0" presId="urn:microsoft.com/office/officeart/2005/8/layout/hierarchy6"/>
    <dgm:cxn modelId="{2F152472-3405-4DF8-80D2-8BAAE244E597}" type="presParOf" srcId="{BD0C108C-8331-4366-AB00-C6BF3EAFE8E3}" destId="{BCE49011-31F4-4CD9-9370-F4FB07038288}" srcOrd="0" destOrd="0" presId="urn:microsoft.com/office/officeart/2005/8/layout/hierarchy6"/>
    <dgm:cxn modelId="{8E21B0F7-BA92-40BA-8563-26F8751EC675}" type="presParOf" srcId="{BCE49011-31F4-4CD9-9370-F4FB07038288}" destId="{DDE24D2B-6944-4D0D-B13C-491FD773B57C}" srcOrd="0" destOrd="0" presId="urn:microsoft.com/office/officeart/2005/8/layout/hierarchy6"/>
    <dgm:cxn modelId="{AB3EE2D6-039A-47D2-BF87-331FED55F96F}" type="presParOf" srcId="{DDE24D2B-6944-4D0D-B13C-491FD773B57C}" destId="{531AE334-0514-400C-9F25-B6FE42CCC88E}" srcOrd="0" destOrd="0" presId="urn:microsoft.com/office/officeart/2005/8/layout/hierarchy6"/>
    <dgm:cxn modelId="{71AE41F5-7D2D-45E2-B20D-C1002C7ADF70}" type="presParOf" srcId="{DDE24D2B-6944-4D0D-B13C-491FD773B57C}" destId="{7D61AB30-C08F-4B29-9DBB-F8AF5FFE6FA8}" srcOrd="1" destOrd="0" presId="urn:microsoft.com/office/officeart/2005/8/layout/hierarchy6"/>
    <dgm:cxn modelId="{DC84E415-37B2-40E6-BE49-97A36D1C3A9B}" type="presParOf" srcId="{7D61AB30-C08F-4B29-9DBB-F8AF5FFE6FA8}" destId="{B9A301E7-C01E-41E9-B38C-48D1D19AEDE7}" srcOrd="0" destOrd="0" presId="urn:microsoft.com/office/officeart/2005/8/layout/hierarchy6"/>
    <dgm:cxn modelId="{E1A4E7DF-D142-480F-A561-B56FACB7CBC0}" type="presParOf" srcId="{7D61AB30-C08F-4B29-9DBB-F8AF5FFE6FA8}" destId="{2908AC55-1755-463A-ACE7-9EF82630057D}" srcOrd="1" destOrd="0" presId="urn:microsoft.com/office/officeart/2005/8/layout/hierarchy6"/>
    <dgm:cxn modelId="{7DE1768E-18DF-4A88-874B-5E3695F754BB}" type="presParOf" srcId="{2908AC55-1755-463A-ACE7-9EF82630057D}" destId="{205DBA0A-6C25-485B-B9C8-02536CC32CC8}" srcOrd="0" destOrd="0" presId="urn:microsoft.com/office/officeart/2005/8/layout/hierarchy6"/>
    <dgm:cxn modelId="{B79EBB6C-70DD-48BE-BAD6-E742F376E4C8}" type="presParOf" srcId="{2908AC55-1755-463A-ACE7-9EF82630057D}" destId="{F5688300-9272-4CB2-B0E9-4D51A815A724}" srcOrd="1" destOrd="0" presId="urn:microsoft.com/office/officeart/2005/8/layout/hierarchy6"/>
    <dgm:cxn modelId="{BD5AE4C3-3AEE-44B4-A32D-C3C4E3FF3E4A}" type="presParOf" srcId="{F5688300-9272-4CB2-B0E9-4D51A815A724}" destId="{40B4EF80-1320-4067-AAC3-B7648CDCFE2F}" srcOrd="0" destOrd="0" presId="urn:microsoft.com/office/officeart/2005/8/layout/hierarchy6"/>
    <dgm:cxn modelId="{5068F795-B9AD-4A42-897A-3F91677C4204}" type="presParOf" srcId="{F5688300-9272-4CB2-B0E9-4D51A815A724}" destId="{1F1825EB-4F98-4EA9-9C1A-F9D3BC845528}" srcOrd="1" destOrd="0" presId="urn:microsoft.com/office/officeart/2005/8/layout/hierarchy6"/>
    <dgm:cxn modelId="{BC24F1A0-3704-4E91-A339-9928D24EEA98}" type="presParOf" srcId="{1F1825EB-4F98-4EA9-9C1A-F9D3BC845528}" destId="{D53E264E-49FB-4E42-A419-95BFF049291C}" srcOrd="0" destOrd="0" presId="urn:microsoft.com/office/officeart/2005/8/layout/hierarchy6"/>
    <dgm:cxn modelId="{4D7E1FE3-BBE8-482C-837C-E542A8B0B270}" type="presParOf" srcId="{1F1825EB-4F98-4EA9-9C1A-F9D3BC845528}" destId="{3AC1FAB7-EBC1-47DF-B308-780F417145F9}" srcOrd="1" destOrd="0" presId="urn:microsoft.com/office/officeart/2005/8/layout/hierarchy6"/>
    <dgm:cxn modelId="{FD4AD83E-69E0-481C-929A-07E429960668}" type="presParOf" srcId="{F5688300-9272-4CB2-B0E9-4D51A815A724}" destId="{E6BB8283-3F9A-48D9-9C98-9E3F6C435DBE}" srcOrd="2" destOrd="0" presId="urn:microsoft.com/office/officeart/2005/8/layout/hierarchy6"/>
    <dgm:cxn modelId="{7025AA95-0F50-4ACD-ABA6-8071C7C8B796}" type="presParOf" srcId="{F5688300-9272-4CB2-B0E9-4D51A815A724}" destId="{027EA534-D22F-4120-A84B-1BD24B83AB98}" srcOrd="3" destOrd="0" presId="urn:microsoft.com/office/officeart/2005/8/layout/hierarchy6"/>
    <dgm:cxn modelId="{6D83470D-37D5-4DF2-9F35-699D58C7DA90}" type="presParOf" srcId="{027EA534-D22F-4120-A84B-1BD24B83AB98}" destId="{9E17103D-C205-43F2-B636-7FD3EFCDBF2F}" srcOrd="0" destOrd="0" presId="urn:microsoft.com/office/officeart/2005/8/layout/hierarchy6"/>
    <dgm:cxn modelId="{9412A7A6-F972-484B-BA70-DCBD514E2A2B}" type="presParOf" srcId="{027EA534-D22F-4120-A84B-1BD24B83AB98}" destId="{166DA49A-5BC7-44CD-8F30-ED851475CDBC}" srcOrd="1" destOrd="0" presId="urn:microsoft.com/office/officeart/2005/8/layout/hierarchy6"/>
    <dgm:cxn modelId="{893CACCD-12C2-4A5B-9BD8-63C9108A55FF}" type="presParOf" srcId="{F5688300-9272-4CB2-B0E9-4D51A815A724}" destId="{6E3D3845-8683-459F-958E-3F0B2FAC93C8}" srcOrd="4" destOrd="0" presId="urn:microsoft.com/office/officeart/2005/8/layout/hierarchy6"/>
    <dgm:cxn modelId="{51B0A5A0-5C48-482E-8C33-A6C9CF6C81B8}" type="presParOf" srcId="{F5688300-9272-4CB2-B0E9-4D51A815A724}" destId="{B4902C79-2F9C-477D-B5FF-8174C52D0EB0}" srcOrd="5" destOrd="0" presId="urn:microsoft.com/office/officeart/2005/8/layout/hierarchy6"/>
    <dgm:cxn modelId="{7BD2DA97-265E-476A-AC5B-DFD9FCB1DD27}" type="presParOf" srcId="{B4902C79-2F9C-477D-B5FF-8174C52D0EB0}" destId="{2EE66249-878A-471B-A8F4-2D5C63DE0077}" srcOrd="0" destOrd="0" presId="urn:microsoft.com/office/officeart/2005/8/layout/hierarchy6"/>
    <dgm:cxn modelId="{E2392360-DE70-477C-A82F-B066CDB726D6}" type="presParOf" srcId="{B4902C79-2F9C-477D-B5FF-8174C52D0EB0}" destId="{FBF57CF4-461F-43E8-8439-F757E4BB9E50}" srcOrd="1" destOrd="0" presId="urn:microsoft.com/office/officeart/2005/8/layout/hierarchy6"/>
    <dgm:cxn modelId="{AB6C9C9C-1177-4E19-9644-E8D209EF169B}" type="presParOf" srcId="{B4B1974A-6ACC-4024-85EC-27B15C25DAA3}" destId="{352EE675-7A4F-419F-BFDB-0064754E57C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1E0F46-CEA2-4D48-8B01-909CF7460C8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354F9DC-53C1-4C47-89A4-D801716F0636}">
      <dgm:prSet phldrT="[Text]"/>
      <dgm:spPr/>
      <dgm:t>
        <a:bodyPr/>
        <a:lstStyle/>
        <a:p>
          <a:r>
            <a:rPr lang="en-US" dirty="0" smtClean="0"/>
            <a:t>Acquire</a:t>
          </a:r>
          <a:endParaRPr lang="en-US" dirty="0"/>
        </a:p>
      </dgm:t>
    </dgm:pt>
    <dgm:pt modelId="{CAA3DAE6-05D6-4356-B0F2-7916138AB8C2}" type="parTrans" cxnId="{BD21E194-1C06-4E6F-9E89-57CA95003461}">
      <dgm:prSet/>
      <dgm:spPr/>
      <dgm:t>
        <a:bodyPr/>
        <a:lstStyle/>
        <a:p>
          <a:endParaRPr lang="en-US"/>
        </a:p>
      </dgm:t>
    </dgm:pt>
    <dgm:pt modelId="{6AD523B3-7F64-491B-A2AB-D4BD2F62BFE7}" type="sibTrans" cxnId="{BD21E194-1C06-4E6F-9E89-57CA95003461}">
      <dgm:prSet/>
      <dgm:spPr/>
      <dgm:t>
        <a:bodyPr/>
        <a:lstStyle/>
        <a:p>
          <a:endParaRPr lang="en-US"/>
        </a:p>
      </dgm:t>
    </dgm:pt>
    <dgm:pt modelId="{AF8FFF86-4CDB-4E68-970A-F1668D67C6C8}">
      <dgm:prSet phldrT="[Text]"/>
      <dgm:spPr/>
      <dgm:t>
        <a:bodyPr/>
        <a:lstStyle/>
        <a:p>
          <a:r>
            <a:rPr lang="en-US" dirty="0" smtClean="0"/>
            <a:t>Describe</a:t>
          </a:r>
          <a:endParaRPr lang="en-US" dirty="0"/>
        </a:p>
      </dgm:t>
    </dgm:pt>
    <dgm:pt modelId="{961395B7-152A-4ED6-8745-9F864D1B03A2}" type="parTrans" cxnId="{AE90289D-219C-41C9-A767-A2A1957235F6}">
      <dgm:prSet/>
      <dgm:spPr/>
      <dgm:t>
        <a:bodyPr/>
        <a:lstStyle/>
        <a:p>
          <a:endParaRPr lang="en-US"/>
        </a:p>
      </dgm:t>
    </dgm:pt>
    <dgm:pt modelId="{C0C58E71-CB4D-414F-8F92-2D06CA3889AF}" type="sibTrans" cxnId="{AE90289D-219C-41C9-A767-A2A1957235F6}">
      <dgm:prSet/>
      <dgm:spPr/>
      <dgm:t>
        <a:bodyPr/>
        <a:lstStyle/>
        <a:p>
          <a:endParaRPr lang="en-US"/>
        </a:p>
      </dgm:t>
    </dgm:pt>
    <dgm:pt modelId="{D8D68E53-7167-4C42-9A58-5911E6AE3FBA}">
      <dgm:prSet phldrT="[Text]"/>
      <dgm:spPr/>
      <dgm:t>
        <a:bodyPr/>
        <a:lstStyle/>
        <a:p>
          <a:r>
            <a:rPr lang="en-US" dirty="0" smtClean="0"/>
            <a:t>Access</a:t>
          </a:r>
          <a:endParaRPr lang="en-US" dirty="0"/>
        </a:p>
      </dgm:t>
    </dgm:pt>
    <dgm:pt modelId="{E33832BC-9E00-4453-9473-D01B77BCB8B2}" type="parTrans" cxnId="{F144A8BA-9740-4AE2-97E6-92FB8430B8F6}">
      <dgm:prSet/>
      <dgm:spPr/>
      <dgm:t>
        <a:bodyPr/>
        <a:lstStyle/>
        <a:p>
          <a:endParaRPr lang="en-US"/>
        </a:p>
      </dgm:t>
    </dgm:pt>
    <dgm:pt modelId="{67D03D5D-58D7-452A-84B9-3FF1B01CEEB1}" type="sibTrans" cxnId="{F144A8BA-9740-4AE2-97E6-92FB8430B8F6}">
      <dgm:prSet/>
      <dgm:spPr/>
      <dgm:t>
        <a:bodyPr/>
        <a:lstStyle/>
        <a:p>
          <a:endParaRPr lang="en-US"/>
        </a:p>
      </dgm:t>
    </dgm:pt>
    <dgm:pt modelId="{8FC252DF-675D-48D3-9202-8020C649DD03}">
      <dgm:prSet phldrT="[Text]"/>
      <dgm:spPr/>
      <dgm:t>
        <a:bodyPr/>
        <a:lstStyle/>
        <a:p>
          <a:r>
            <a:rPr lang="en-US" dirty="0" smtClean="0"/>
            <a:t>Maintain</a:t>
          </a:r>
          <a:endParaRPr lang="en-US" dirty="0"/>
        </a:p>
      </dgm:t>
    </dgm:pt>
    <dgm:pt modelId="{8CCBF2C0-D371-425D-9CD3-C503D3BBAE5A}" type="parTrans" cxnId="{67945A86-40DF-40E1-B345-B27412F83B71}">
      <dgm:prSet/>
      <dgm:spPr/>
      <dgm:t>
        <a:bodyPr/>
        <a:lstStyle/>
        <a:p>
          <a:endParaRPr lang="en-US"/>
        </a:p>
      </dgm:t>
    </dgm:pt>
    <dgm:pt modelId="{03042E40-EB88-4F25-9D8E-50AFE4C73AA9}" type="sibTrans" cxnId="{67945A86-40DF-40E1-B345-B27412F83B71}">
      <dgm:prSet/>
      <dgm:spPr/>
      <dgm:t>
        <a:bodyPr/>
        <a:lstStyle/>
        <a:p>
          <a:endParaRPr lang="en-US"/>
        </a:p>
      </dgm:t>
    </dgm:pt>
    <dgm:pt modelId="{FBE7590F-2530-4B7C-AD3C-64FEC27FBC70}">
      <dgm:prSet phldrT="[Text]"/>
      <dgm:spPr/>
      <dgm:t>
        <a:bodyPr/>
        <a:lstStyle/>
        <a:p>
          <a:r>
            <a:rPr lang="en-US" dirty="0" smtClean="0"/>
            <a:t>Evaluate</a:t>
          </a:r>
          <a:endParaRPr lang="en-US" dirty="0"/>
        </a:p>
      </dgm:t>
    </dgm:pt>
    <dgm:pt modelId="{4E4780DD-7B21-45FD-BCE2-A029A119A88A}" type="parTrans" cxnId="{A246E8F5-A3F5-484A-AB48-55B69EF10557}">
      <dgm:prSet/>
      <dgm:spPr/>
      <dgm:t>
        <a:bodyPr/>
        <a:lstStyle/>
        <a:p>
          <a:endParaRPr lang="en-US"/>
        </a:p>
      </dgm:t>
    </dgm:pt>
    <dgm:pt modelId="{2B249FBA-C169-4F09-92D5-69CD6CFDCCFA}" type="sibTrans" cxnId="{A246E8F5-A3F5-484A-AB48-55B69EF10557}">
      <dgm:prSet/>
      <dgm:spPr/>
      <dgm:t>
        <a:bodyPr/>
        <a:lstStyle/>
        <a:p>
          <a:endParaRPr lang="en-US"/>
        </a:p>
      </dgm:t>
    </dgm:pt>
    <dgm:pt modelId="{39B72034-CCFB-4821-B6C7-C798E89B11EC}" type="pres">
      <dgm:prSet presAssocID="{191E0F46-CEA2-4D48-8B01-909CF7460C8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87AA6D-2658-43B3-A779-27283F021A46}" type="pres">
      <dgm:prSet presAssocID="{1354F9DC-53C1-4C47-89A4-D801716F063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DB5A7A-BD3B-485B-91A5-C92A31339D78}" type="pres">
      <dgm:prSet presAssocID="{6AD523B3-7F64-491B-A2AB-D4BD2F62BFE7}" presName="sibTrans" presStyleLbl="sibTrans2D1" presStyleIdx="0" presStyleCnt="5"/>
      <dgm:spPr/>
      <dgm:t>
        <a:bodyPr/>
        <a:lstStyle/>
        <a:p>
          <a:endParaRPr lang="en-US"/>
        </a:p>
      </dgm:t>
    </dgm:pt>
    <dgm:pt modelId="{D57D71CC-84B0-42DD-B3CB-97C3CF0D5E0C}" type="pres">
      <dgm:prSet presAssocID="{6AD523B3-7F64-491B-A2AB-D4BD2F62BFE7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19AAA454-A8B9-44E4-BAB3-7ED04E454EC1}" type="pres">
      <dgm:prSet presAssocID="{AF8FFF86-4CDB-4E68-970A-F1668D67C6C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5C76D2-24D5-4A7B-A110-91806FCB862E}" type="pres">
      <dgm:prSet presAssocID="{C0C58E71-CB4D-414F-8F92-2D06CA3889AF}" presName="sibTrans" presStyleLbl="sibTrans2D1" presStyleIdx="1" presStyleCnt="5"/>
      <dgm:spPr/>
      <dgm:t>
        <a:bodyPr/>
        <a:lstStyle/>
        <a:p>
          <a:endParaRPr lang="en-US"/>
        </a:p>
      </dgm:t>
    </dgm:pt>
    <dgm:pt modelId="{8F5A9B23-3247-4450-B559-943F7FEBDB1A}" type="pres">
      <dgm:prSet presAssocID="{C0C58E71-CB4D-414F-8F92-2D06CA3889AF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633200C4-3690-4704-B77E-0554E81A909C}" type="pres">
      <dgm:prSet presAssocID="{D8D68E53-7167-4C42-9A58-5911E6AE3FB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33FD1F-3EFC-4091-9643-67ADBAA844C0}" type="pres">
      <dgm:prSet presAssocID="{67D03D5D-58D7-452A-84B9-3FF1B01CEEB1}" presName="sibTrans" presStyleLbl="sibTrans2D1" presStyleIdx="2" presStyleCnt="5"/>
      <dgm:spPr/>
      <dgm:t>
        <a:bodyPr/>
        <a:lstStyle/>
        <a:p>
          <a:endParaRPr lang="en-US"/>
        </a:p>
      </dgm:t>
    </dgm:pt>
    <dgm:pt modelId="{7C27786D-6C70-42BC-A672-449EA5B0D5CF}" type="pres">
      <dgm:prSet presAssocID="{67D03D5D-58D7-452A-84B9-3FF1B01CEEB1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FBBA4D05-C543-4B91-A717-556C6D064EE0}" type="pres">
      <dgm:prSet presAssocID="{8FC252DF-675D-48D3-9202-8020C649DD0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A6E8F7-A45B-49A3-8689-E22AEE2F49D3}" type="pres">
      <dgm:prSet presAssocID="{03042E40-EB88-4F25-9D8E-50AFE4C73AA9}" presName="sibTrans" presStyleLbl="sibTrans2D1" presStyleIdx="3" presStyleCnt="5"/>
      <dgm:spPr/>
      <dgm:t>
        <a:bodyPr/>
        <a:lstStyle/>
        <a:p>
          <a:endParaRPr lang="en-US"/>
        </a:p>
      </dgm:t>
    </dgm:pt>
    <dgm:pt modelId="{B0FF3A35-A08A-4311-B49A-DFC721845274}" type="pres">
      <dgm:prSet presAssocID="{03042E40-EB88-4F25-9D8E-50AFE4C73AA9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B9B38142-DE5F-415F-B5A2-3CD82D069F1A}" type="pres">
      <dgm:prSet presAssocID="{FBE7590F-2530-4B7C-AD3C-64FEC27FBC7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BDEE66-76FF-4FFE-98F5-E842B600045F}" type="pres">
      <dgm:prSet presAssocID="{2B249FBA-C169-4F09-92D5-69CD6CFDCCFA}" presName="sibTrans" presStyleLbl="sibTrans2D1" presStyleIdx="4" presStyleCnt="5"/>
      <dgm:spPr/>
      <dgm:t>
        <a:bodyPr/>
        <a:lstStyle/>
        <a:p>
          <a:endParaRPr lang="en-US"/>
        </a:p>
      </dgm:t>
    </dgm:pt>
    <dgm:pt modelId="{C1580F04-0F1B-4D57-A67B-712BF71BFBC1}" type="pres">
      <dgm:prSet presAssocID="{2B249FBA-C169-4F09-92D5-69CD6CFDCCFA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F144A8BA-9740-4AE2-97E6-92FB8430B8F6}" srcId="{191E0F46-CEA2-4D48-8B01-909CF7460C8D}" destId="{D8D68E53-7167-4C42-9A58-5911E6AE3FBA}" srcOrd="2" destOrd="0" parTransId="{E33832BC-9E00-4453-9473-D01B77BCB8B2}" sibTransId="{67D03D5D-58D7-452A-84B9-3FF1B01CEEB1}"/>
    <dgm:cxn modelId="{1D145BCD-027D-409D-880A-4EA9AF3318CC}" type="presOf" srcId="{D8D68E53-7167-4C42-9A58-5911E6AE3FBA}" destId="{633200C4-3690-4704-B77E-0554E81A909C}" srcOrd="0" destOrd="0" presId="urn:microsoft.com/office/officeart/2005/8/layout/cycle2"/>
    <dgm:cxn modelId="{2AA4DB23-0BF1-4DEF-97BD-9D811932FCC3}" type="presOf" srcId="{1354F9DC-53C1-4C47-89A4-D801716F0636}" destId="{6A87AA6D-2658-43B3-A779-27283F021A46}" srcOrd="0" destOrd="0" presId="urn:microsoft.com/office/officeart/2005/8/layout/cycle2"/>
    <dgm:cxn modelId="{4712482D-31B8-46A3-869A-F77BD13745C9}" type="presOf" srcId="{AF8FFF86-4CDB-4E68-970A-F1668D67C6C8}" destId="{19AAA454-A8B9-44E4-BAB3-7ED04E454EC1}" srcOrd="0" destOrd="0" presId="urn:microsoft.com/office/officeart/2005/8/layout/cycle2"/>
    <dgm:cxn modelId="{1B14EDBD-8A06-46A6-8E62-EA00B566874D}" type="presOf" srcId="{191E0F46-CEA2-4D48-8B01-909CF7460C8D}" destId="{39B72034-CCFB-4821-B6C7-C798E89B11EC}" srcOrd="0" destOrd="0" presId="urn:microsoft.com/office/officeart/2005/8/layout/cycle2"/>
    <dgm:cxn modelId="{43909000-8876-4E59-A9A2-73F0C10E9172}" type="presOf" srcId="{03042E40-EB88-4F25-9D8E-50AFE4C73AA9}" destId="{B0FF3A35-A08A-4311-B49A-DFC721845274}" srcOrd="1" destOrd="0" presId="urn:microsoft.com/office/officeart/2005/8/layout/cycle2"/>
    <dgm:cxn modelId="{D788B328-3D01-4833-9350-7F3AF8B81307}" type="presOf" srcId="{6AD523B3-7F64-491B-A2AB-D4BD2F62BFE7}" destId="{D57D71CC-84B0-42DD-B3CB-97C3CF0D5E0C}" srcOrd="1" destOrd="0" presId="urn:microsoft.com/office/officeart/2005/8/layout/cycle2"/>
    <dgm:cxn modelId="{1C59FE81-FB2C-4664-89E5-0BCD10FB114F}" type="presOf" srcId="{FBE7590F-2530-4B7C-AD3C-64FEC27FBC70}" destId="{B9B38142-DE5F-415F-B5A2-3CD82D069F1A}" srcOrd="0" destOrd="0" presId="urn:microsoft.com/office/officeart/2005/8/layout/cycle2"/>
    <dgm:cxn modelId="{C0AEDAD4-CEE4-4EAB-8B44-AF2B64F15C97}" type="presOf" srcId="{6AD523B3-7F64-491B-A2AB-D4BD2F62BFE7}" destId="{3BDB5A7A-BD3B-485B-91A5-C92A31339D78}" srcOrd="0" destOrd="0" presId="urn:microsoft.com/office/officeart/2005/8/layout/cycle2"/>
    <dgm:cxn modelId="{167C3C45-6920-444F-931B-885F5729F6D4}" type="presOf" srcId="{67D03D5D-58D7-452A-84B9-3FF1B01CEEB1}" destId="{7C27786D-6C70-42BC-A672-449EA5B0D5CF}" srcOrd="1" destOrd="0" presId="urn:microsoft.com/office/officeart/2005/8/layout/cycle2"/>
    <dgm:cxn modelId="{A246E8F5-A3F5-484A-AB48-55B69EF10557}" srcId="{191E0F46-CEA2-4D48-8B01-909CF7460C8D}" destId="{FBE7590F-2530-4B7C-AD3C-64FEC27FBC70}" srcOrd="4" destOrd="0" parTransId="{4E4780DD-7B21-45FD-BCE2-A029A119A88A}" sibTransId="{2B249FBA-C169-4F09-92D5-69CD6CFDCCFA}"/>
    <dgm:cxn modelId="{BA82348B-30FD-4B1F-9371-DDD32811D159}" type="presOf" srcId="{C0C58E71-CB4D-414F-8F92-2D06CA3889AF}" destId="{5D5C76D2-24D5-4A7B-A110-91806FCB862E}" srcOrd="0" destOrd="0" presId="urn:microsoft.com/office/officeart/2005/8/layout/cycle2"/>
    <dgm:cxn modelId="{5B0AA659-157B-4529-B403-10FFAF39744D}" type="presOf" srcId="{C0C58E71-CB4D-414F-8F92-2D06CA3889AF}" destId="{8F5A9B23-3247-4450-B559-943F7FEBDB1A}" srcOrd="1" destOrd="0" presId="urn:microsoft.com/office/officeart/2005/8/layout/cycle2"/>
    <dgm:cxn modelId="{67945A86-40DF-40E1-B345-B27412F83B71}" srcId="{191E0F46-CEA2-4D48-8B01-909CF7460C8D}" destId="{8FC252DF-675D-48D3-9202-8020C649DD03}" srcOrd="3" destOrd="0" parTransId="{8CCBF2C0-D371-425D-9CD3-C503D3BBAE5A}" sibTransId="{03042E40-EB88-4F25-9D8E-50AFE4C73AA9}"/>
    <dgm:cxn modelId="{D7907C84-508E-4B8A-A21F-DC03C41959EE}" type="presOf" srcId="{8FC252DF-675D-48D3-9202-8020C649DD03}" destId="{FBBA4D05-C543-4B91-A717-556C6D064EE0}" srcOrd="0" destOrd="0" presId="urn:microsoft.com/office/officeart/2005/8/layout/cycle2"/>
    <dgm:cxn modelId="{24F8A98C-3CC8-4CB9-A4C6-DC376BB029A5}" type="presOf" srcId="{2B249FBA-C169-4F09-92D5-69CD6CFDCCFA}" destId="{C1580F04-0F1B-4D57-A67B-712BF71BFBC1}" srcOrd="1" destOrd="0" presId="urn:microsoft.com/office/officeart/2005/8/layout/cycle2"/>
    <dgm:cxn modelId="{EBD80CAC-4842-4288-AAB2-6F57BA71F1AA}" type="presOf" srcId="{67D03D5D-58D7-452A-84B9-3FF1B01CEEB1}" destId="{8233FD1F-3EFC-4091-9643-67ADBAA844C0}" srcOrd="0" destOrd="0" presId="urn:microsoft.com/office/officeart/2005/8/layout/cycle2"/>
    <dgm:cxn modelId="{AE90289D-219C-41C9-A767-A2A1957235F6}" srcId="{191E0F46-CEA2-4D48-8B01-909CF7460C8D}" destId="{AF8FFF86-4CDB-4E68-970A-F1668D67C6C8}" srcOrd="1" destOrd="0" parTransId="{961395B7-152A-4ED6-8745-9F864D1B03A2}" sibTransId="{C0C58E71-CB4D-414F-8F92-2D06CA3889AF}"/>
    <dgm:cxn modelId="{7AFFD6CD-741B-406E-AEBF-99A493F94DCE}" type="presOf" srcId="{2B249FBA-C169-4F09-92D5-69CD6CFDCCFA}" destId="{43BDEE66-76FF-4FFE-98F5-E842B600045F}" srcOrd="0" destOrd="0" presId="urn:microsoft.com/office/officeart/2005/8/layout/cycle2"/>
    <dgm:cxn modelId="{BD21E194-1C06-4E6F-9E89-57CA95003461}" srcId="{191E0F46-CEA2-4D48-8B01-909CF7460C8D}" destId="{1354F9DC-53C1-4C47-89A4-D801716F0636}" srcOrd="0" destOrd="0" parTransId="{CAA3DAE6-05D6-4356-B0F2-7916138AB8C2}" sibTransId="{6AD523B3-7F64-491B-A2AB-D4BD2F62BFE7}"/>
    <dgm:cxn modelId="{89BBC7E4-DF2E-44E7-9D88-1F95DA417BFF}" type="presOf" srcId="{03042E40-EB88-4F25-9D8E-50AFE4C73AA9}" destId="{27A6E8F7-A45B-49A3-8689-E22AEE2F49D3}" srcOrd="0" destOrd="0" presId="urn:microsoft.com/office/officeart/2005/8/layout/cycle2"/>
    <dgm:cxn modelId="{EABBCA34-6C25-4A22-BD4A-C0E0E6E03011}" type="presParOf" srcId="{39B72034-CCFB-4821-B6C7-C798E89B11EC}" destId="{6A87AA6D-2658-43B3-A779-27283F021A46}" srcOrd="0" destOrd="0" presId="urn:microsoft.com/office/officeart/2005/8/layout/cycle2"/>
    <dgm:cxn modelId="{922983CD-FC56-454F-86AF-69D54E3ECB81}" type="presParOf" srcId="{39B72034-CCFB-4821-B6C7-C798E89B11EC}" destId="{3BDB5A7A-BD3B-485B-91A5-C92A31339D78}" srcOrd="1" destOrd="0" presId="urn:microsoft.com/office/officeart/2005/8/layout/cycle2"/>
    <dgm:cxn modelId="{2FC3D7DD-9F43-4DC0-B129-FBB6E945388B}" type="presParOf" srcId="{3BDB5A7A-BD3B-485B-91A5-C92A31339D78}" destId="{D57D71CC-84B0-42DD-B3CB-97C3CF0D5E0C}" srcOrd="0" destOrd="0" presId="urn:microsoft.com/office/officeart/2005/8/layout/cycle2"/>
    <dgm:cxn modelId="{9FD85B89-91CF-457C-B916-6FAACB76D02B}" type="presParOf" srcId="{39B72034-CCFB-4821-B6C7-C798E89B11EC}" destId="{19AAA454-A8B9-44E4-BAB3-7ED04E454EC1}" srcOrd="2" destOrd="0" presId="urn:microsoft.com/office/officeart/2005/8/layout/cycle2"/>
    <dgm:cxn modelId="{9B1F9926-AED5-45E4-81FF-CFD8B4B0F4EA}" type="presParOf" srcId="{39B72034-CCFB-4821-B6C7-C798E89B11EC}" destId="{5D5C76D2-24D5-4A7B-A110-91806FCB862E}" srcOrd="3" destOrd="0" presId="urn:microsoft.com/office/officeart/2005/8/layout/cycle2"/>
    <dgm:cxn modelId="{581A8C96-59A0-4C46-8C67-27E92E9716F4}" type="presParOf" srcId="{5D5C76D2-24D5-4A7B-A110-91806FCB862E}" destId="{8F5A9B23-3247-4450-B559-943F7FEBDB1A}" srcOrd="0" destOrd="0" presId="urn:microsoft.com/office/officeart/2005/8/layout/cycle2"/>
    <dgm:cxn modelId="{41690D18-01F9-4DD8-92DA-F1C2F92DE9BB}" type="presParOf" srcId="{39B72034-CCFB-4821-B6C7-C798E89B11EC}" destId="{633200C4-3690-4704-B77E-0554E81A909C}" srcOrd="4" destOrd="0" presId="urn:microsoft.com/office/officeart/2005/8/layout/cycle2"/>
    <dgm:cxn modelId="{95F39E55-6938-422A-92DF-ED08377D0486}" type="presParOf" srcId="{39B72034-CCFB-4821-B6C7-C798E89B11EC}" destId="{8233FD1F-3EFC-4091-9643-67ADBAA844C0}" srcOrd="5" destOrd="0" presId="urn:microsoft.com/office/officeart/2005/8/layout/cycle2"/>
    <dgm:cxn modelId="{65FEFA9C-7244-4862-A6E2-03D5830DE7EB}" type="presParOf" srcId="{8233FD1F-3EFC-4091-9643-67ADBAA844C0}" destId="{7C27786D-6C70-42BC-A672-449EA5B0D5CF}" srcOrd="0" destOrd="0" presId="urn:microsoft.com/office/officeart/2005/8/layout/cycle2"/>
    <dgm:cxn modelId="{96A4C4B5-C732-4665-A583-181BDDDD1184}" type="presParOf" srcId="{39B72034-CCFB-4821-B6C7-C798E89B11EC}" destId="{FBBA4D05-C543-4B91-A717-556C6D064EE0}" srcOrd="6" destOrd="0" presId="urn:microsoft.com/office/officeart/2005/8/layout/cycle2"/>
    <dgm:cxn modelId="{2BCF9EDA-A723-4C64-ABAD-E2720F09AB95}" type="presParOf" srcId="{39B72034-CCFB-4821-B6C7-C798E89B11EC}" destId="{27A6E8F7-A45B-49A3-8689-E22AEE2F49D3}" srcOrd="7" destOrd="0" presId="urn:microsoft.com/office/officeart/2005/8/layout/cycle2"/>
    <dgm:cxn modelId="{A7546E06-69BD-4686-8996-DEE2BF64F269}" type="presParOf" srcId="{27A6E8F7-A45B-49A3-8689-E22AEE2F49D3}" destId="{B0FF3A35-A08A-4311-B49A-DFC721845274}" srcOrd="0" destOrd="0" presId="urn:microsoft.com/office/officeart/2005/8/layout/cycle2"/>
    <dgm:cxn modelId="{6B2D21C8-6E2C-4216-9D4C-C73CC014FE46}" type="presParOf" srcId="{39B72034-CCFB-4821-B6C7-C798E89B11EC}" destId="{B9B38142-DE5F-415F-B5A2-3CD82D069F1A}" srcOrd="8" destOrd="0" presId="urn:microsoft.com/office/officeart/2005/8/layout/cycle2"/>
    <dgm:cxn modelId="{27078B46-4CB1-4E3F-AADB-408A919E1113}" type="presParOf" srcId="{39B72034-CCFB-4821-B6C7-C798E89B11EC}" destId="{43BDEE66-76FF-4FFE-98F5-E842B600045F}" srcOrd="9" destOrd="0" presId="urn:microsoft.com/office/officeart/2005/8/layout/cycle2"/>
    <dgm:cxn modelId="{BD7C170F-DF5B-4217-8E44-507E344A6988}" type="presParOf" srcId="{43BDEE66-76FF-4FFE-98F5-E842B600045F}" destId="{C1580F04-0F1B-4D57-A67B-712BF71BFBC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0B70B9-16D1-4064-AAE9-B319CF950CA5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D3685C-9292-4204-A13D-C8172EE426DA}">
      <dsp:nvSpPr>
        <dsp:cNvPr id="0" name=""/>
        <dsp:cNvSpPr/>
      </dsp:nvSpPr>
      <dsp:spPr>
        <a:xfrm>
          <a:off x="3879" y="1357788"/>
          <a:ext cx="2550143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Acquire</a:t>
          </a:r>
          <a:endParaRPr lang="en-US" sz="4500" kern="1200" dirty="0"/>
        </a:p>
      </dsp:txBody>
      <dsp:txXfrm>
        <a:off x="92255" y="1446164"/>
        <a:ext cx="2373391" cy="1633633"/>
      </dsp:txXfrm>
    </dsp:sp>
    <dsp:sp modelId="{AB87EA3E-22CB-45D8-94F0-F4A9D48F8F01}">
      <dsp:nvSpPr>
        <dsp:cNvPr id="0" name=""/>
        <dsp:cNvSpPr/>
      </dsp:nvSpPr>
      <dsp:spPr>
        <a:xfrm>
          <a:off x="2839728" y="1357788"/>
          <a:ext cx="2550143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Describe</a:t>
          </a:r>
          <a:endParaRPr lang="en-US" sz="4500" kern="1200" dirty="0"/>
        </a:p>
      </dsp:txBody>
      <dsp:txXfrm>
        <a:off x="2928104" y="1446164"/>
        <a:ext cx="2373391" cy="1633633"/>
      </dsp:txXfrm>
    </dsp:sp>
    <dsp:sp modelId="{AEFEE37B-4BA0-492F-AF60-F3F013B4DF3D}">
      <dsp:nvSpPr>
        <dsp:cNvPr id="0" name=""/>
        <dsp:cNvSpPr/>
      </dsp:nvSpPr>
      <dsp:spPr>
        <a:xfrm>
          <a:off x="5675577" y="1357788"/>
          <a:ext cx="2550143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Shelve</a:t>
          </a:r>
        </a:p>
      </dsp:txBody>
      <dsp:txXfrm>
        <a:off x="5763953" y="1446164"/>
        <a:ext cx="2373391" cy="1633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AE334-0514-400C-9F25-B6FE42CCC88E}">
      <dsp:nvSpPr>
        <dsp:cNvPr id="0" name=""/>
        <dsp:cNvSpPr/>
      </dsp:nvSpPr>
      <dsp:spPr>
        <a:xfrm>
          <a:off x="3221719" y="511"/>
          <a:ext cx="1786160" cy="1190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Library Director</a:t>
          </a:r>
          <a:endParaRPr lang="en-US" sz="1200" kern="1200" dirty="0"/>
        </a:p>
      </dsp:txBody>
      <dsp:txXfrm>
        <a:off x="3256596" y="35388"/>
        <a:ext cx="1716406" cy="1121019"/>
      </dsp:txXfrm>
    </dsp:sp>
    <dsp:sp modelId="{B9A301E7-C01E-41E9-B38C-48D1D19AEDE7}">
      <dsp:nvSpPr>
        <dsp:cNvPr id="0" name=""/>
        <dsp:cNvSpPr/>
      </dsp:nvSpPr>
      <dsp:spPr>
        <a:xfrm>
          <a:off x="4069080" y="1191285"/>
          <a:ext cx="91440" cy="47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6309"/>
              </a:lnTo>
            </a:path>
          </a:pathLst>
        </a:custGeom>
        <a:noFill/>
        <a:ln w="76200" cap="flat" cmpd="sng" algn="ctr">
          <a:solidFill>
            <a:scrgbClr r="0" g="0" b="0"/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5DBA0A-6C25-485B-B9C8-02536CC32CC8}">
      <dsp:nvSpPr>
        <dsp:cNvPr id="0" name=""/>
        <dsp:cNvSpPr/>
      </dsp:nvSpPr>
      <dsp:spPr>
        <a:xfrm>
          <a:off x="3221719" y="1667594"/>
          <a:ext cx="1786160" cy="1190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Head of Technical Services</a:t>
          </a:r>
          <a:endParaRPr lang="en-US" sz="1200" kern="1200" dirty="0"/>
        </a:p>
      </dsp:txBody>
      <dsp:txXfrm>
        <a:off x="3256596" y="1702471"/>
        <a:ext cx="1716406" cy="1121019"/>
      </dsp:txXfrm>
    </dsp:sp>
    <dsp:sp modelId="{40B4EF80-1320-4067-AAC3-B7648CDCFE2F}">
      <dsp:nvSpPr>
        <dsp:cNvPr id="0" name=""/>
        <dsp:cNvSpPr/>
      </dsp:nvSpPr>
      <dsp:spPr>
        <a:xfrm>
          <a:off x="1792791" y="2858368"/>
          <a:ext cx="2322008" cy="476309"/>
        </a:xfrm>
        <a:custGeom>
          <a:avLst/>
          <a:gdLst/>
          <a:ahLst/>
          <a:cxnLst/>
          <a:rect l="0" t="0" r="0" b="0"/>
          <a:pathLst>
            <a:path>
              <a:moveTo>
                <a:pt x="2322008" y="0"/>
              </a:moveTo>
              <a:lnTo>
                <a:pt x="2322008" y="238154"/>
              </a:lnTo>
              <a:lnTo>
                <a:pt x="0" y="238154"/>
              </a:lnTo>
              <a:lnTo>
                <a:pt x="0" y="476309"/>
              </a:lnTo>
            </a:path>
          </a:pathLst>
        </a:custGeom>
        <a:noFill/>
        <a:ln w="76200" cap="flat" cmpd="sng" algn="ctr">
          <a:solidFill>
            <a:scrgbClr r="0" g="0" b="0"/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3E264E-49FB-4E42-A419-95BFF049291C}">
      <dsp:nvSpPr>
        <dsp:cNvPr id="0" name=""/>
        <dsp:cNvSpPr/>
      </dsp:nvSpPr>
      <dsp:spPr>
        <a:xfrm>
          <a:off x="899710" y="3334677"/>
          <a:ext cx="1786160" cy="1190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Head of Acquisitions/Serials</a:t>
          </a:r>
          <a:endParaRPr lang="en-US" sz="1200" kern="1200" dirty="0"/>
        </a:p>
      </dsp:txBody>
      <dsp:txXfrm>
        <a:off x="934587" y="3369554"/>
        <a:ext cx="1716406" cy="1121019"/>
      </dsp:txXfrm>
    </dsp:sp>
    <dsp:sp modelId="{E6BB8283-3F9A-48D9-9C98-9E3F6C435DBE}">
      <dsp:nvSpPr>
        <dsp:cNvPr id="0" name=""/>
        <dsp:cNvSpPr/>
      </dsp:nvSpPr>
      <dsp:spPr>
        <a:xfrm>
          <a:off x="4069080" y="2858368"/>
          <a:ext cx="91440" cy="47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6309"/>
              </a:lnTo>
            </a:path>
          </a:pathLst>
        </a:custGeom>
        <a:noFill/>
        <a:ln w="76200" cap="flat" cmpd="sng" algn="ctr">
          <a:solidFill>
            <a:scrgbClr r="0" g="0" b="0"/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17103D-C205-43F2-B636-7FD3EFCDBF2F}">
      <dsp:nvSpPr>
        <dsp:cNvPr id="0" name=""/>
        <dsp:cNvSpPr/>
      </dsp:nvSpPr>
      <dsp:spPr>
        <a:xfrm>
          <a:off x="3221719" y="3334677"/>
          <a:ext cx="1786160" cy="1190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Head of Cataloging/Serials</a:t>
          </a:r>
          <a:endParaRPr lang="en-US" sz="1200" kern="1200" dirty="0"/>
        </a:p>
      </dsp:txBody>
      <dsp:txXfrm>
        <a:off x="3256596" y="3369554"/>
        <a:ext cx="1716406" cy="1121019"/>
      </dsp:txXfrm>
    </dsp:sp>
    <dsp:sp modelId="{6E3D3845-8683-459F-958E-3F0B2FAC93C8}">
      <dsp:nvSpPr>
        <dsp:cNvPr id="0" name=""/>
        <dsp:cNvSpPr/>
      </dsp:nvSpPr>
      <dsp:spPr>
        <a:xfrm>
          <a:off x="4114800" y="2858368"/>
          <a:ext cx="2322008" cy="476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154"/>
              </a:lnTo>
              <a:lnTo>
                <a:pt x="2322008" y="238154"/>
              </a:lnTo>
              <a:lnTo>
                <a:pt x="2322008" y="476309"/>
              </a:lnTo>
            </a:path>
          </a:pathLst>
        </a:custGeom>
        <a:noFill/>
        <a:ln w="76200" cap="flat" cmpd="sng" algn="ctr">
          <a:solidFill>
            <a:scrgbClr r="0" g="0" b="0"/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E66249-878A-471B-A8F4-2D5C63DE0077}">
      <dsp:nvSpPr>
        <dsp:cNvPr id="0" name=""/>
        <dsp:cNvSpPr/>
      </dsp:nvSpPr>
      <dsp:spPr>
        <a:xfrm>
          <a:off x="5543728" y="3334677"/>
          <a:ext cx="1786160" cy="1190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Head of Library Systems/ILS/Automation</a:t>
          </a:r>
          <a:endParaRPr lang="en-US" sz="1200" kern="1200" dirty="0"/>
        </a:p>
      </dsp:txBody>
      <dsp:txXfrm>
        <a:off x="5578605" y="3369554"/>
        <a:ext cx="1716406" cy="11210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87AA6D-2658-43B3-A779-27283F021A46}">
      <dsp:nvSpPr>
        <dsp:cNvPr id="0" name=""/>
        <dsp:cNvSpPr/>
      </dsp:nvSpPr>
      <dsp:spPr>
        <a:xfrm>
          <a:off x="3431678" y="143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Acquire</a:t>
          </a:r>
          <a:endParaRPr lang="en-US" sz="1900" kern="1200" dirty="0"/>
        </a:p>
      </dsp:txBody>
      <dsp:txXfrm>
        <a:off x="3631760" y="200225"/>
        <a:ext cx="966078" cy="966078"/>
      </dsp:txXfrm>
    </dsp:sp>
    <dsp:sp modelId="{3BDB5A7A-BD3B-485B-91A5-C92A31339D78}">
      <dsp:nvSpPr>
        <dsp:cNvPr id="0" name=""/>
        <dsp:cNvSpPr/>
      </dsp:nvSpPr>
      <dsp:spPr>
        <a:xfrm rot="2160000">
          <a:off x="4754947" y="1050053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765376" y="1110177"/>
        <a:ext cx="254833" cy="276664"/>
      </dsp:txXfrm>
    </dsp:sp>
    <dsp:sp modelId="{19AAA454-A8B9-44E4-BAB3-7ED04E454EC1}">
      <dsp:nvSpPr>
        <dsp:cNvPr id="0" name=""/>
        <dsp:cNvSpPr/>
      </dsp:nvSpPr>
      <dsp:spPr>
        <a:xfrm>
          <a:off x="5092691" y="1206939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Describe</a:t>
          </a:r>
          <a:endParaRPr lang="en-US" sz="1900" kern="1200" dirty="0"/>
        </a:p>
      </dsp:txBody>
      <dsp:txXfrm>
        <a:off x="5292773" y="1407021"/>
        <a:ext cx="966078" cy="966078"/>
      </dsp:txXfrm>
    </dsp:sp>
    <dsp:sp modelId="{5D5C76D2-24D5-4A7B-A110-91806FCB862E}">
      <dsp:nvSpPr>
        <dsp:cNvPr id="0" name=""/>
        <dsp:cNvSpPr/>
      </dsp:nvSpPr>
      <dsp:spPr>
        <a:xfrm rot="6480000">
          <a:off x="5279747" y="2626027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5351228" y="2666314"/>
        <a:ext cx="254833" cy="276664"/>
      </dsp:txXfrm>
    </dsp:sp>
    <dsp:sp modelId="{633200C4-3690-4704-B77E-0554E81A909C}">
      <dsp:nvSpPr>
        <dsp:cNvPr id="0" name=""/>
        <dsp:cNvSpPr/>
      </dsp:nvSpPr>
      <dsp:spPr>
        <a:xfrm>
          <a:off x="4458241" y="3159577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Access</a:t>
          </a:r>
          <a:endParaRPr lang="en-US" sz="1900" kern="1200" dirty="0"/>
        </a:p>
      </dsp:txBody>
      <dsp:txXfrm>
        <a:off x="4658323" y="3359659"/>
        <a:ext cx="966078" cy="966078"/>
      </dsp:txXfrm>
    </dsp:sp>
    <dsp:sp modelId="{8233FD1F-3EFC-4091-9643-67ADBAA844C0}">
      <dsp:nvSpPr>
        <dsp:cNvPr id="0" name=""/>
        <dsp:cNvSpPr/>
      </dsp:nvSpPr>
      <dsp:spPr>
        <a:xfrm rot="10800000">
          <a:off x="3943079" y="361214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052293" y="3704366"/>
        <a:ext cx="254833" cy="276664"/>
      </dsp:txXfrm>
    </dsp:sp>
    <dsp:sp modelId="{FBBA4D05-C543-4B91-A717-556C6D064EE0}">
      <dsp:nvSpPr>
        <dsp:cNvPr id="0" name=""/>
        <dsp:cNvSpPr/>
      </dsp:nvSpPr>
      <dsp:spPr>
        <a:xfrm>
          <a:off x="2405116" y="3159577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Maintain</a:t>
          </a:r>
          <a:endParaRPr lang="en-US" sz="1900" kern="1200" dirty="0"/>
        </a:p>
      </dsp:txBody>
      <dsp:txXfrm>
        <a:off x="2605198" y="3359659"/>
        <a:ext cx="966078" cy="966078"/>
      </dsp:txXfrm>
    </dsp:sp>
    <dsp:sp modelId="{27A6E8F7-A45B-49A3-8689-E22AEE2F49D3}">
      <dsp:nvSpPr>
        <dsp:cNvPr id="0" name=""/>
        <dsp:cNvSpPr/>
      </dsp:nvSpPr>
      <dsp:spPr>
        <a:xfrm rot="15120000">
          <a:off x="2592172" y="264562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663653" y="2789780"/>
        <a:ext cx="254833" cy="276664"/>
      </dsp:txXfrm>
    </dsp:sp>
    <dsp:sp modelId="{B9B38142-DE5F-415F-B5A2-3CD82D069F1A}">
      <dsp:nvSpPr>
        <dsp:cNvPr id="0" name=""/>
        <dsp:cNvSpPr/>
      </dsp:nvSpPr>
      <dsp:spPr>
        <a:xfrm>
          <a:off x="1770665" y="1206939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Evaluate</a:t>
          </a:r>
          <a:endParaRPr lang="en-US" sz="1900" kern="1200" dirty="0"/>
        </a:p>
      </dsp:txBody>
      <dsp:txXfrm>
        <a:off x="1970747" y="1407021"/>
        <a:ext cx="966078" cy="966078"/>
      </dsp:txXfrm>
    </dsp:sp>
    <dsp:sp modelId="{43BDEE66-76FF-4FFE-98F5-E842B600045F}">
      <dsp:nvSpPr>
        <dsp:cNvPr id="0" name=""/>
        <dsp:cNvSpPr/>
      </dsp:nvSpPr>
      <dsp:spPr>
        <a:xfrm rot="19440000">
          <a:off x="3093934" y="106216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3104363" y="1186483"/>
        <a:ext cx="254833" cy="276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C6488841-3121-4E50-990B-EC336245B3F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468EDCB-E462-42E3-BAED-56D10925EE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24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473EA46B-C0A2-4364-AFCD-3E5C54D542B1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DC1B3EC-1D40-4F6D-B877-BDA2CF29B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599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3237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1B3EC-1D40-4F6D-B877-BDA2CF29B80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63FC2-2FB4-47E0-81E1-414470D29F88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42102-9F65-4B40-BFBE-422629D07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schmidt@american.edu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dulaney@wcl.american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PRINT TO ONLINE: </a:t>
            </a:r>
            <a:br>
              <a:rPr lang="en-US" dirty="0" smtClean="0"/>
            </a:br>
            <a:r>
              <a:rPr lang="en-US" dirty="0" smtClean="0"/>
              <a:t>Revamping Technical Services with a Distributed Workflow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b">
            <a:normAutofit fontScale="70000" lnSpcReduction="20000"/>
          </a:bodyPr>
          <a:lstStyle/>
          <a:p>
            <a:pPr algn="l"/>
            <a:r>
              <a:rPr lang="en-US" dirty="0" smtClean="0"/>
              <a:t>Christine K. Dulaney</a:t>
            </a:r>
          </a:p>
          <a:p>
            <a:pPr algn="l"/>
            <a:r>
              <a:rPr lang="en-US" dirty="0" smtClean="0"/>
              <a:t>Assoc. Law Librarian for Technical &amp; Metadata Services</a:t>
            </a:r>
          </a:p>
          <a:p>
            <a:pPr algn="l"/>
            <a:r>
              <a:rPr lang="en-US" dirty="0" smtClean="0"/>
              <a:t>Pence Law Library</a:t>
            </a:r>
          </a:p>
          <a:p>
            <a:pPr algn="l"/>
            <a:r>
              <a:rPr lang="en-US" dirty="0" smtClean="0"/>
              <a:t>American University</a:t>
            </a:r>
          </a:p>
        </p:txBody>
      </p:sp>
    </p:spTree>
  </p:cSld>
  <p:clrMapOvr>
    <a:masterClrMapping/>
  </p:clrMapOvr>
  <p:transition advTm="1956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for Technical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flow</a:t>
            </a:r>
          </a:p>
          <a:p>
            <a:r>
              <a:rPr lang="en-US" dirty="0" smtClean="0"/>
              <a:t>Policies and procedures</a:t>
            </a:r>
          </a:p>
          <a:p>
            <a:r>
              <a:rPr lang="en-US" dirty="0" smtClean="0"/>
              <a:t>Quantity or work</a:t>
            </a:r>
          </a:p>
          <a:p>
            <a:r>
              <a:rPr lang="en-US" dirty="0" smtClean="0"/>
              <a:t>Changes in technology</a:t>
            </a:r>
          </a:p>
          <a:p>
            <a:r>
              <a:rPr lang="en-US" dirty="0" smtClean="0"/>
              <a:t>New tasks and responsibilities</a:t>
            </a:r>
          </a:p>
          <a:p>
            <a:r>
              <a:rPr lang="en-US" dirty="0" smtClean="0"/>
              <a:t>New skills </a:t>
            </a:r>
          </a:p>
        </p:txBody>
      </p:sp>
    </p:spTree>
  </p:cSld>
  <p:clrMapOvr>
    <a:masterClrMapping/>
  </p:clrMapOvr>
  <p:transition advTm="1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ask ourselves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we understand all the tasks involved with managing electronic resources?</a:t>
            </a:r>
          </a:p>
          <a:p>
            <a:r>
              <a:rPr lang="en-US" dirty="0" smtClean="0"/>
              <a:t>Do we have the necessary skills?</a:t>
            </a:r>
          </a:p>
          <a:p>
            <a:r>
              <a:rPr lang="en-US" dirty="0" smtClean="0"/>
              <a:t>How do we discover what we don’t know?</a:t>
            </a:r>
          </a:p>
          <a:p>
            <a:r>
              <a:rPr lang="en-US" dirty="0" smtClean="0"/>
              <a:t>Are we ready to face the next new change?</a:t>
            </a:r>
          </a:p>
        </p:txBody>
      </p:sp>
    </p:spTree>
  </p:cSld>
  <p:clrMapOvr>
    <a:masterClrMapping/>
  </p:clrMapOvr>
  <p:transition advTm="136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relationships</a:t>
            </a:r>
            <a:endParaRPr lang="en-US" dirty="0"/>
          </a:p>
        </p:txBody>
      </p:sp>
      <p:pic>
        <p:nvPicPr>
          <p:cNvPr id="4" name="Content Placeholder 3" descr="It takes a villag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61950" y="1600200"/>
            <a:ext cx="4220099" cy="4525963"/>
          </a:xfrm>
        </p:spPr>
      </p:pic>
    </p:spTree>
  </p:cSld>
  <p:clrMapOvr>
    <a:masterClrMapping/>
  </p:clrMapOvr>
  <p:transition advTm="1567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Revise workflows</a:t>
            </a:r>
          </a:p>
          <a:p>
            <a:r>
              <a:rPr lang="en-US" dirty="0" smtClean="0"/>
              <a:t>Define new e-resource tasks</a:t>
            </a:r>
          </a:p>
          <a:p>
            <a:r>
              <a:rPr lang="en-US" dirty="0" smtClean="0"/>
              <a:t>Redistribute work evenly</a:t>
            </a:r>
          </a:p>
          <a:p>
            <a:endParaRPr lang="en-US" dirty="0"/>
          </a:p>
        </p:txBody>
      </p:sp>
    </p:spTree>
  </p:cSld>
  <p:clrMapOvr>
    <a:masterClrMapping/>
  </p:clrMapOvr>
  <p:transition advTm="4110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project is a temporary endeavor with a defined beginning and end.</a:t>
            </a:r>
          </a:p>
          <a:p>
            <a:endParaRPr lang="en-US" dirty="0" smtClean="0"/>
          </a:p>
          <a:p>
            <a:r>
              <a:rPr lang="en-US" dirty="0" smtClean="0"/>
              <a:t>Project management is the discipline </a:t>
            </a:r>
            <a:r>
              <a:rPr lang="en-US" dirty="0"/>
              <a:t>of planning, organizing, motivating, and controlling resources to achieve specific goals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48343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initiation</a:t>
            </a:r>
          </a:p>
          <a:p>
            <a:r>
              <a:rPr lang="en-US" dirty="0" smtClean="0"/>
              <a:t>Planning and design of the project</a:t>
            </a:r>
          </a:p>
          <a:p>
            <a:r>
              <a:rPr lang="en-US" dirty="0" smtClean="0"/>
              <a:t>Executing the work</a:t>
            </a:r>
          </a:p>
          <a:p>
            <a:r>
              <a:rPr lang="en-US" dirty="0" smtClean="0"/>
              <a:t>Monitoring and controlling the process</a:t>
            </a:r>
          </a:p>
          <a:p>
            <a:r>
              <a:rPr lang="en-US" dirty="0" smtClean="0"/>
              <a:t>Completion</a:t>
            </a:r>
            <a:endParaRPr lang="en-US" dirty="0"/>
          </a:p>
        </p:txBody>
      </p:sp>
    </p:spTree>
  </p:cSld>
  <p:clrMapOvr>
    <a:masterClrMapping/>
  </p:clrMapOvr>
  <p:transition advTm="4915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1: PROJECT INITIATION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Established a task force</a:t>
            </a:r>
          </a:p>
          <a:p>
            <a:r>
              <a:rPr lang="en-US" dirty="0" smtClean="0"/>
              <a:t>Define problem</a:t>
            </a:r>
          </a:p>
          <a:p>
            <a:r>
              <a:rPr lang="en-US" dirty="0" smtClean="0"/>
              <a:t>Set goals</a:t>
            </a:r>
          </a:p>
          <a:p>
            <a:r>
              <a:rPr lang="en-US" dirty="0" smtClean="0"/>
              <a:t>Involve staff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advTm="3136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2: PROJECT PLANNING AND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Outcomes</a:t>
            </a:r>
          </a:p>
          <a:p>
            <a:r>
              <a:rPr lang="en-US" dirty="0" smtClean="0"/>
              <a:t>Limitations</a:t>
            </a:r>
          </a:p>
          <a:p>
            <a:r>
              <a:rPr lang="en-US" dirty="0" smtClean="0"/>
              <a:t>Timeline</a:t>
            </a:r>
          </a:p>
          <a:p>
            <a:r>
              <a:rPr lang="en-US" dirty="0" smtClean="0"/>
              <a:t>Assessment of success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8542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 3: PROJECT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Staff involvement via brainstorming:</a:t>
            </a:r>
          </a:p>
          <a:p>
            <a:pPr lvl="1"/>
            <a:r>
              <a:rPr lang="en-US" dirty="0" smtClean="0"/>
              <a:t>What works well?</a:t>
            </a:r>
          </a:p>
          <a:p>
            <a:pPr lvl="1"/>
            <a:r>
              <a:rPr lang="en-US" dirty="0" smtClean="0"/>
              <a:t>What doesn’t work well?</a:t>
            </a:r>
          </a:p>
          <a:p>
            <a:pPr lvl="1"/>
            <a:r>
              <a:rPr lang="en-US" dirty="0" smtClean="0"/>
              <a:t>What do you need?</a:t>
            </a:r>
          </a:p>
          <a:p>
            <a:r>
              <a:rPr lang="en-US" dirty="0" smtClean="0"/>
              <a:t>Understand the current work</a:t>
            </a:r>
          </a:p>
          <a:p>
            <a:pPr lvl="1"/>
            <a:r>
              <a:rPr lang="en-US" dirty="0" smtClean="0"/>
              <a:t>Who does what?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advTm="23232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3:  PROJECT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new work?</a:t>
            </a:r>
          </a:p>
          <a:p>
            <a:r>
              <a:rPr lang="en-US" dirty="0" smtClean="0"/>
              <a:t>Monthly themes</a:t>
            </a:r>
          </a:p>
          <a:p>
            <a:pPr lvl="1"/>
            <a:r>
              <a:rPr lang="en-US" dirty="0" smtClean="0"/>
              <a:t>What’s the issue?</a:t>
            </a:r>
          </a:p>
          <a:p>
            <a:pPr lvl="1"/>
            <a:r>
              <a:rPr lang="en-US" dirty="0" smtClean="0"/>
              <a:t>What do we do already?</a:t>
            </a:r>
          </a:p>
          <a:p>
            <a:pPr lvl="1"/>
            <a:r>
              <a:rPr lang="en-US" dirty="0" smtClean="0"/>
              <a:t>What are new tasks?</a:t>
            </a:r>
          </a:p>
          <a:p>
            <a:pPr lvl="1"/>
            <a:r>
              <a:rPr lang="en-US" dirty="0" smtClean="0"/>
              <a:t>Who should do it?</a:t>
            </a:r>
          </a:p>
          <a:p>
            <a:pPr lvl="1"/>
            <a:r>
              <a:rPr lang="en-US" dirty="0" smtClean="0"/>
              <a:t>Did test case work? </a:t>
            </a:r>
          </a:p>
          <a:p>
            <a:pPr lvl="1"/>
            <a:r>
              <a:rPr lang="en-US" dirty="0" smtClean="0"/>
              <a:t>Do we have documentation? </a:t>
            </a:r>
          </a:p>
        </p:txBody>
      </p:sp>
    </p:spTree>
  </p:cSld>
  <p:clrMapOvr>
    <a:masterClrMapping/>
  </p:clrMapOvr>
  <p:transition advTm="5323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parts: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pressures of change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process of reorganizing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we learned</a:t>
            </a:r>
          </a:p>
        </p:txBody>
      </p:sp>
    </p:spTree>
  </p:cSld>
  <p:clrMapOvr>
    <a:masterClrMapping/>
  </p:clrMapOvr>
  <p:transition advTm="5153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4: MONITORING AND CONTROLLING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Assessing success: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New position descriptions</a:t>
            </a:r>
          </a:p>
          <a:p>
            <a:r>
              <a:rPr lang="en-US" dirty="0" smtClean="0"/>
              <a:t>New procedures manual</a:t>
            </a:r>
          </a:p>
          <a:p>
            <a:r>
              <a:rPr lang="en-US" dirty="0" smtClean="0"/>
              <a:t>New skills and training</a:t>
            </a:r>
          </a:p>
          <a:p>
            <a:r>
              <a:rPr lang="en-US" dirty="0" smtClean="0"/>
              <a:t>New relationships</a:t>
            </a:r>
            <a:endParaRPr lang="en-US" dirty="0"/>
          </a:p>
        </p:txBody>
      </p:sp>
    </p:spTree>
  </p:cSld>
  <p:clrMapOvr>
    <a:masterClrMapping/>
  </p:clrMapOvr>
  <p:transition advTm="53485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 5: COMPLETION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Lessons learned:</a:t>
            </a:r>
          </a:p>
          <a:p>
            <a:r>
              <a:rPr lang="en-US" dirty="0" smtClean="0"/>
              <a:t>Breaking the mental model</a:t>
            </a:r>
          </a:p>
          <a:p>
            <a:r>
              <a:rPr lang="en-US" dirty="0" smtClean="0"/>
              <a:t>Change of focus from efficiency to learning</a:t>
            </a:r>
          </a:p>
          <a:p>
            <a:r>
              <a:rPr lang="en-US" dirty="0" smtClean="0"/>
              <a:t>Teaming</a:t>
            </a:r>
          </a:p>
          <a:p>
            <a:r>
              <a:rPr lang="en-US" dirty="0" smtClean="0"/>
              <a:t>New leadership model</a:t>
            </a:r>
          </a:p>
        </p:txBody>
      </p:sp>
    </p:spTree>
  </p:cSld>
  <p:clrMapOvr>
    <a:masterClrMapping/>
  </p:clrMapOvr>
  <p:transition advTm="58265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THE MENTAL MODEL</a:t>
            </a:r>
            <a:endParaRPr lang="en-US" dirty="0"/>
          </a:p>
        </p:txBody>
      </p:sp>
      <p:pic>
        <p:nvPicPr>
          <p:cNvPr id="4" name="Content Placeholder 3" descr="mental_mode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67000" y="2133599"/>
            <a:ext cx="3810000" cy="3507581"/>
          </a:xfrm>
        </p:spPr>
      </p:pic>
    </p:spTree>
  </p:cSld>
  <p:clrMapOvr>
    <a:masterClrMapping/>
  </p:clrMapOvr>
  <p:transition advTm="5075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Breaking the mental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Re-envision who we were and how we worked</a:t>
            </a:r>
          </a:p>
          <a:p>
            <a:r>
              <a:rPr lang="en-US" dirty="0" smtClean="0"/>
              <a:t>Learning as we were working</a:t>
            </a:r>
          </a:p>
          <a:p>
            <a:r>
              <a:rPr lang="en-US" dirty="0" smtClean="0"/>
              <a:t>Move away from a linear model of organization</a:t>
            </a:r>
          </a:p>
        </p:txBody>
      </p:sp>
    </p:spTree>
  </p:cSld>
  <p:clrMapOvr>
    <a:masterClrMapping/>
  </p:clrMapOvr>
  <p:transition advTm="5036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Changing from efficiency to learning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810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442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EFFICIENCY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LEARNING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WORK PROCESS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Stable, routine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Tentative, changing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CHANGE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Overwhelming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Constant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FEEDBACK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One- way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Two- way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EMPLOYEE JUDGMENT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Discouraged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Encouraged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FEAR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Common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Avoided</a:t>
                      </a:r>
                      <a:r>
                        <a:rPr lang="en-US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LEADERS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Answer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Provide direction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advTm="65203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Speaking up</a:t>
            </a:r>
          </a:p>
          <a:p>
            <a:r>
              <a:rPr lang="en-US" dirty="0" smtClean="0"/>
              <a:t>Collaborating</a:t>
            </a:r>
          </a:p>
          <a:p>
            <a:r>
              <a:rPr lang="en-US" dirty="0" smtClean="0"/>
              <a:t>Experimentation</a:t>
            </a:r>
          </a:p>
          <a:p>
            <a:r>
              <a:rPr lang="en-US" dirty="0" smtClean="0"/>
              <a:t>Reflection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33266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eamin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38400" y="2286000"/>
            <a:ext cx="3738562" cy="3721946"/>
          </a:xfrm>
        </p:spPr>
      </p:pic>
    </p:spTree>
  </p:cSld>
  <p:clrMapOvr>
    <a:masterClrMapping/>
  </p:clrMapOvr>
  <p:transition advTm="1485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New leadership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shared goals</a:t>
            </a:r>
          </a:p>
          <a:p>
            <a:r>
              <a:rPr lang="en-US" dirty="0" smtClean="0"/>
              <a:t>Model good communication</a:t>
            </a:r>
          </a:p>
          <a:p>
            <a:r>
              <a:rPr lang="en-US" dirty="0" smtClean="0"/>
              <a:t>Failures are learning opportunities</a:t>
            </a:r>
          </a:p>
          <a:p>
            <a:r>
              <a:rPr lang="en-US" dirty="0" smtClean="0"/>
              <a:t>Make it safe to speak up</a:t>
            </a:r>
          </a:p>
          <a:p>
            <a:r>
              <a:rPr lang="en-US" dirty="0" smtClean="0"/>
              <a:t>Encourage difficult conversations</a:t>
            </a:r>
          </a:p>
          <a:p>
            <a:r>
              <a:rPr lang="en-US" dirty="0" smtClean="0"/>
              <a:t>Expect conflict and learn how to moderate it</a:t>
            </a:r>
          </a:p>
        </p:txBody>
      </p:sp>
    </p:spTree>
  </p:cSld>
  <p:clrMapOvr>
    <a:masterClrMapping/>
  </p:clrMapOvr>
  <p:transition advTm="75703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pic>
        <p:nvPicPr>
          <p:cNvPr id="4" name="Content Placeholder 3" descr="linked data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914400" y="1492047"/>
            <a:ext cx="6419850" cy="4161834"/>
          </a:xfrm>
        </p:spPr>
      </p:pic>
    </p:spTree>
    <p:custDataLst>
      <p:tags r:id="rId1"/>
    </p:custDataLst>
  </p:cSld>
  <p:clrMapOvr>
    <a:masterClrMapping/>
  </p:clrMapOvr>
  <p:transition advTm="698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dirty="0" smtClean="0"/>
              <a:t>Kari Schmidt </a:t>
            </a:r>
          </a:p>
          <a:p>
            <a:pPr algn="l"/>
            <a:r>
              <a:rPr lang="en-US" dirty="0" smtClean="0">
                <a:hlinkClick r:id="rId3"/>
              </a:rPr>
              <a:t>schmidt@american.edu</a:t>
            </a:r>
            <a:r>
              <a:rPr lang="en-US" dirty="0" smtClean="0"/>
              <a:t>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Christine Dulaney</a:t>
            </a:r>
          </a:p>
          <a:p>
            <a:pPr algn="l"/>
            <a:r>
              <a:rPr lang="en-US" dirty="0" smtClean="0">
                <a:hlinkClick r:id="rId4"/>
              </a:rPr>
              <a:t>cdulaney@wcl.american.edu</a:t>
            </a:r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ransition advTm="22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2828836"/>
            <a:ext cx="4572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/>
              <a:t>“You go to war with the army you have—not the army you might want or wish to have at a later time.” </a:t>
            </a:r>
          </a:p>
          <a:p>
            <a:pPr algn="r"/>
            <a:r>
              <a:rPr lang="en-US" dirty="0" smtClean="0"/>
              <a:t>Donald Rumsfeld  </a:t>
            </a:r>
            <a:endParaRPr lang="en-US" dirty="0"/>
          </a:p>
        </p:txBody>
      </p:sp>
    </p:spTree>
  </p:cSld>
  <p:clrMapOvr>
    <a:masterClrMapping/>
  </p:clrMapOvr>
  <p:transition advTm="1118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Lifecycle of print resources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Tm="4354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organizational structure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Tm="2411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Groupings by specialty</a:t>
            </a:r>
          </a:p>
          <a:p>
            <a:r>
              <a:rPr lang="en-US" dirty="0" smtClean="0"/>
              <a:t>Stability</a:t>
            </a:r>
          </a:p>
          <a:p>
            <a:r>
              <a:rPr lang="en-US" dirty="0" smtClean="0"/>
              <a:t>Controlled</a:t>
            </a:r>
          </a:p>
          <a:p>
            <a:r>
              <a:rPr lang="en-US" dirty="0" smtClean="0"/>
              <a:t>Handles routine activities</a:t>
            </a:r>
          </a:p>
          <a:p>
            <a:r>
              <a:rPr lang="en-US" dirty="0" smtClean="0"/>
              <a:t>Handles repetitive activities</a:t>
            </a:r>
          </a:p>
          <a:p>
            <a:r>
              <a:rPr lang="en-US" dirty="0" smtClean="0"/>
              <a:t>Goal:  EFFICIENCY</a:t>
            </a:r>
          </a:p>
        </p:txBody>
      </p:sp>
    </p:spTree>
  </p:cSld>
  <p:clrMapOvr>
    <a:masterClrMapping/>
  </p:clrMapOvr>
  <p:transition advTm="2587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Lifecycle of electronic resources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Tm="6640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olling bould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447800"/>
            <a:ext cx="6836300" cy="3338908"/>
          </a:xfrm>
          <a:prstGeom prst="rect">
            <a:avLst/>
          </a:prstGeom>
        </p:spPr>
      </p:pic>
    </p:spTree>
  </p:cSld>
  <p:clrMapOvr>
    <a:masterClrMapping/>
  </p:clrMapOvr>
  <p:transition advTm="459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Disruptions at all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Collection</a:t>
            </a:r>
          </a:p>
          <a:p>
            <a:r>
              <a:rPr lang="en-US" dirty="0" smtClean="0"/>
              <a:t>Users</a:t>
            </a:r>
          </a:p>
          <a:p>
            <a:r>
              <a:rPr lang="en-US" dirty="0" smtClean="0"/>
              <a:t>Expectations</a:t>
            </a:r>
          </a:p>
          <a:p>
            <a:r>
              <a:rPr lang="en-US" dirty="0" smtClean="0"/>
              <a:t>Library mission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24328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4404</TotalTime>
  <Words>542</Words>
  <Application>Microsoft Office PowerPoint</Application>
  <PresentationFormat>On-screen Show (4:3)</PresentationFormat>
  <Paragraphs>186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FROM PRINT TO ONLINE:  Revamping Technical Services with a Distributed Workflow Model</vt:lpstr>
      <vt:lpstr>Three parts:</vt:lpstr>
      <vt:lpstr>PowerPoint Presentation</vt:lpstr>
      <vt:lpstr>Lifecycle of print resources</vt:lpstr>
      <vt:lpstr>Linear organizational structure</vt:lpstr>
      <vt:lpstr>Characteristics</vt:lpstr>
      <vt:lpstr>Lifecycle of electronic resources</vt:lpstr>
      <vt:lpstr>PowerPoint Presentation</vt:lpstr>
      <vt:lpstr>Disruptions at all levels</vt:lpstr>
      <vt:lpstr>Challenges for Technical Services</vt:lpstr>
      <vt:lpstr>Questions to ask ourselves</vt:lpstr>
      <vt:lpstr>New relationships</vt:lpstr>
      <vt:lpstr>The goals</vt:lpstr>
      <vt:lpstr>Project Management</vt:lpstr>
      <vt:lpstr>Project stages</vt:lpstr>
      <vt:lpstr>Phase 1: PROJECT INITIATION</vt:lpstr>
      <vt:lpstr>Phase 2: PROJECT PLANNING AND DESIGN</vt:lpstr>
      <vt:lpstr>Phase 3: PROJECT EXECUTION</vt:lpstr>
      <vt:lpstr>Phase 3:  PROJECT EXECUTION</vt:lpstr>
      <vt:lpstr>Phase 4: MONITORING AND CONTROLLING </vt:lpstr>
      <vt:lpstr>Phase 5: COMPLETION</vt:lpstr>
      <vt:lpstr>1. THE MENTAL MODEL</vt:lpstr>
      <vt:lpstr>Breaking the mental model</vt:lpstr>
      <vt:lpstr>2. Changing from efficiency to learning</vt:lpstr>
      <vt:lpstr>3. Teaming</vt:lpstr>
      <vt:lpstr>PowerPoint Presentation</vt:lpstr>
      <vt:lpstr>4. New leadership model</vt:lpstr>
      <vt:lpstr>The Future</vt:lpstr>
      <vt:lpstr>QUESTIONS?</vt:lpstr>
    </vt:vector>
  </TitlesOfParts>
  <Company>Washington College of Law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PRINT TO ONLINE</dc:title>
  <dc:creator>cdulaney</dc:creator>
  <cp:lastModifiedBy>WCL User</cp:lastModifiedBy>
  <cp:revision>246</cp:revision>
  <dcterms:created xsi:type="dcterms:W3CDTF">2013-05-10T15:58:55Z</dcterms:created>
  <dcterms:modified xsi:type="dcterms:W3CDTF">2013-06-17T14:51:19Z</dcterms:modified>
</cp:coreProperties>
</file>