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1" r:id="rId2"/>
    <p:sldId id="273" r:id="rId3"/>
    <p:sldId id="277" r:id="rId4"/>
    <p:sldId id="278" r:id="rId5"/>
    <p:sldId id="275" r:id="rId6"/>
    <p:sldId id="274" r:id="rId7"/>
    <p:sldId id="276" r:id="rId8"/>
    <p:sldId id="256" r:id="rId9"/>
    <p:sldId id="257" r:id="rId10"/>
    <p:sldId id="258" r:id="rId11"/>
    <p:sldId id="262" r:id="rId12"/>
    <p:sldId id="263" r:id="rId13"/>
    <p:sldId id="259" r:id="rId14"/>
    <p:sldId id="261" r:id="rId15"/>
    <p:sldId id="260" r:id="rId16"/>
    <p:sldId id="265" r:id="rId17"/>
    <p:sldId id="266" r:id="rId18"/>
    <p:sldId id="267" r:id="rId19"/>
    <p:sldId id="268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2" autoAdjust="0"/>
    <p:restoredTop sz="91209" autoAdjust="0"/>
  </p:normalViewPr>
  <p:slideViewPr>
    <p:cSldViewPr>
      <p:cViewPr>
        <p:scale>
          <a:sx n="47" d="100"/>
          <a:sy n="47" d="100"/>
        </p:scale>
        <p:origin x="-112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CD19B-47BF-4676-98E5-B8FD41D14B33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C66ED-B5BD-474F-A5BA-AB052AF411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3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B3B74-4B58-4EDC-A3EB-6DD20B3D131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3ACB0-9959-4A10-87F3-41324D42F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DISCOVERY TOOLS </a:t>
            </a:r>
            <a:br>
              <a:rPr lang="en-US" dirty="0" smtClean="0"/>
            </a:br>
            <a:r>
              <a:rPr lang="en-US" dirty="0" smtClean="0"/>
              <a:t>AT THE PENCE LAW LIBRARY AMERICAN UNIVERSITY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886200"/>
            <a:ext cx="4114800" cy="175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Christine Dulaney, </a:t>
            </a:r>
          </a:p>
          <a:p>
            <a:r>
              <a:rPr lang="en-US" sz="2500" dirty="0" smtClean="0"/>
              <a:t>Associate Law Librarian for Technical and Metadata Services</a:t>
            </a:r>
          </a:p>
          <a:p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685800"/>
            <a:ext cx="5715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6477000" y="990600"/>
            <a:ext cx="1295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42900" y="3429000"/>
            <a:ext cx="8763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914400"/>
            <a:ext cx="6019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7086600" y="4876800"/>
            <a:ext cx="1600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04800" y="1676400"/>
            <a:ext cx="6858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533400"/>
            <a:ext cx="548640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228600" y="22098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90600"/>
            <a:ext cx="7239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304800" y="228600"/>
            <a:ext cx="457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8001000" y="27432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04800" y="2057400"/>
            <a:ext cx="5334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14400"/>
            <a:ext cx="6629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7924800" y="12192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62000"/>
            <a:ext cx="7162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228600" y="2286000"/>
            <a:ext cx="3810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676400" y="533400"/>
            <a:ext cx="7620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990600"/>
            <a:ext cx="5715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1676400" y="1676400"/>
            <a:ext cx="1066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066800"/>
            <a:ext cx="65532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533400" y="2209800"/>
            <a:ext cx="9144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438400" y="304800"/>
            <a:ext cx="762000" cy="281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4390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838200"/>
            <a:ext cx="449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228600" y="457200"/>
            <a:ext cx="14478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library.wcl.american.edu/images/wclsp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685800"/>
            <a:ext cx="3654659" cy="2286000"/>
          </a:xfrm>
          <a:prstGeom prst="rect">
            <a:avLst/>
          </a:prstGeom>
          <a:noFill/>
        </p:spPr>
      </p:pic>
      <p:pic>
        <p:nvPicPr>
          <p:cNvPr id="4" name="Picture 2" descr="http://www.wcl.american.edu/tour/images/library_ent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81400"/>
            <a:ext cx="4114800" cy="27656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14478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Washington College of Law</a:t>
            </a:r>
          </a:p>
          <a:p>
            <a:r>
              <a:rPr lang="en-US" dirty="0" smtClean="0"/>
              <a:t>American University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399" y="4495800"/>
            <a:ext cx="190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Pence Law Library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43000"/>
            <a:ext cx="5791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228600" y="304800"/>
            <a:ext cx="990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219200"/>
            <a:ext cx="5486400" cy="1828800"/>
          </a:xfrm>
        </p:spPr>
        <p:txBody>
          <a:bodyPr>
            <a:noAutofit/>
          </a:bodyPr>
          <a:lstStyle/>
          <a:p>
            <a:r>
              <a:rPr lang="en-US" sz="4400" dirty="0" smtClean="0"/>
              <a:t>COMMON GOALS OF USERS AND LIBRARIANS: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505200"/>
            <a:ext cx="5486400" cy="266700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Ability to quickly and easily find a specific resource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Enhanced exposure to all library resources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“If the catalog doesn’t look good, can I trust the resources in the collection?”    YIKES!</a:t>
            </a:r>
            <a:endParaRPr lang="en-US" b="0" dirty="0"/>
          </a:p>
        </p:txBody>
      </p:sp>
      <p:pic>
        <p:nvPicPr>
          <p:cNvPr id="17410" name="Picture 2" descr="https://encrypted-tbn0.google.com/images?q=tbn:ANd9GcQRgccZ7EyrqB3leBE0Uft6lhZNi0FM1nGLZUhUy2Zcxvu_OEyp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36" r="563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914400"/>
            <a:ext cx="5486400" cy="1828800"/>
          </a:xfrm>
        </p:spPr>
        <p:txBody>
          <a:bodyPr>
            <a:normAutofit/>
          </a:bodyPr>
          <a:lstStyle/>
          <a:p>
            <a:r>
              <a:rPr lang="en-US" sz="4400" b="0" dirty="0" smtClean="0"/>
              <a:t>USER NEEDS:</a:t>
            </a:r>
            <a:br>
              <a:rPr lang="en-US" sz="4400" b="0" dirty="0" smtClean="0"/>
            </a:br>
            <a:endParaRPr lang="en-US" sz="44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438400"/>
            <a:ext cx="5486400" cy="373380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endParaRPr lang="en-US" sz="3200" dirty="0" smtClean="0"/>
          </a:p>
          <a:p>
            <a:pPr marL="514350" indent="-514350"/>
            <a:r>
              <a:rPr lang="en-US" sz="3200" dirty="0" smtClean="0"/>
              <a:t>1. Modern look</a:t>
            </a:r>
          </a:p>
          <a:p>
            <a:pPr marL="514350" indent="-514350"/>
            <a:r>
              <a:rPr lang="en-US" sz="3200" dirty="0" smtClean="0"/>
              <a:t>2. Simple</a:t>
            </a:r>
          </a:p>
          <a:p>
            <a:pPr marL="514350" indent="-514350"/>
            <a:r>
              <a:rPr lang="en-US" sz="3200" dirty="0" smtClean="0"/>
              <a:t>3. Enhanced resource discovery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609600"/>
            <a:ext cx="5486400" cy="1447800"/>
          </a:xfrm>
        </p:spPr>
        <p:txBody>
          <a:bodyPr>
            <a:normAutofit/>
          </a:bodyPr>
          <a:lstStyle/>
          <a:p>
            <a:r>
              <a:rPr lang="en-US" sz="4000" b="0" dirty="0" smtClean="0"/>
              <a:t>LIBRARIAN NEEDS: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514600"/>
            <a:ext cx="5486400" cy="365760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Ease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Integration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Vendor support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219200"/>
            <a:ext cx="5486400" cy="1447800"/>
          </a:xfrm>
        </p:spPr>
        <p:txBody>
          <a:bodyPr>
            <a:normAutofit/>
          </a:bodyPr>
          <a:lstStyle/>
          <a:p>
            <a:r>
              <a:rPr lang="en-US" sz="4000" b="0" dirty="0" smtClean="0"/>
              <a:t>IMPLEMENTATION: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667000"/>
            <a:ext cx="5486400" cy="251460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Encore – new interface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Synergy – integration with full-text articles from databases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14400"/>
            <a:ext cx="724158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381000" y="3810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7315200" y="5181600"/>
            <a:ext cx="914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962400" y="5334000"/>
            <a:ext cx="457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00400" y="1905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 law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447800"/>
            <a:ext cx="5867400" cy="487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304800" y="1905000"/>
            <a:ext cx="1143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7620000" y="3200400"/>
            <a:ext cx="11430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17.7|8.8|2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3.2|16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1.8|42.8|12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3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</TotalTime>
  <Words>101</Words>
  <Application>Microsoft Office PowerPoint</Application>
  <PresentationFormat>On-screen Show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DISCOVERY TOOLS  AT THE PENCE LAW LIBRARY AMERICAN UNIVERSITY</vt:lpstr>
      <vt:lpstr>PowerPoint Presentation</vt:lpstr>
      <vt:lpstr>COMMON GOALS OF USERS AND LIBRARIANS:</vt:lpstr>
      <vt:lpstr>“If the catalog doesn’t look good, can I trust the resources in the collection?”    YIKES!</vt:lpstr>
      <vt:lpstr>USER NEEDS: </vt:lpstr>
      <vt:lpstr>LIBRARIAN NEEDS: </vt:lpstr>
      <vt:lpstr>IMPLEMENTATION: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Washington College of Law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cdulaney</dc:creator>
  <cp:lastModifiedBy>WCL User</cp:lastModifiedBy>
  <cp:revision>38</cp:revision>
  <dcterms:created xsi:type="dcterms:W3CDTF">2011-10-28T19:51:00Z</dcterms:created>
  <dcterms:modified xsi:type="dcterms:W3CDTF">2012-08-31T18:01:00Z</dcterms:modified>
</cp:coreProperties>
</file>